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74" r:id="rId6"/>
    <p:sldId id="283" r:id="rId7"/>
    <p:sldId id="276" r:id="rId8"/>
    <p:sldId id="287" r:id="rId9"/>
    <p:sldId id="289" r:id="rId10"/>
    <p:sldId id="290" r:id="rId11"/>
    <p:sldId id="291" r:id="rId12"/>
    <p:sldId id="288" r:id="rId13"/>
    <p:sldId id="277" r:id="rId14"/>
    <p:sldId id="278" r:id="rId15"/>
    <p:sldId id="259" r:id="rId16"/>
    <p:sldId id="285" r:id="rId17"/>
    <p:sldId id="292" r:id="rId18"/>
  </p:sldIdLst>
  <p:sldSz cx="12192000" cy="6858000"/>
  <p:notesSz cx="6858000" cy="9144000"/>
  <p:embeddedFontLst>
    <p:embeddedFont>
      <p:font typeface="나눔바른펜" panose="020B0503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295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2298" userDrawn="1">
          <p15:clr>
            <a:srgbClr val="A4A3A4"/>
          </p15:clr>
        </p15:guide>
        <p15:guide id="7" orient="horz" pos="935" userDrawn="1">
          <p15:clr>
            <a:srgbClr val="A4A3A4"/>
          </p15:clr>
        </p15:guide>
        <p15:guide id="8" pos="7242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pos="10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6f4e76c7b8fd7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432D"/>
    <a:srgbClr val="2A4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765" autoAdjust="0"/>
  </p:normalViewPr>
  <p:slideViewPr>
    <p:cSldViewPr snapToGrid="0">
      <p:cViewPr varScale="1">
        <p:scale>
          <a:sx n="101" d="100"/>
          <a:sy n="101" d="100"/>
        </p:scale>
        <p:origin x="678" y="108"/>
      </p:cViewPr>
      <p:guideLst>
        <p:guide orient="horz" pos="2160"/>
        <p:guide pos="3727"/>
        <p:guide pos="2955"/>
        <p:guide pos="4520"/>
        <p:guide pos="710"/>
        <p:guide pos="2298"/>
        <p:guide orient="horz" pos="935"/>
        <p:guide pos="7242"/>
        <p:guide pos="438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9F4B9-A96A-4DDE-978A-19AB569F9297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4B87A26-3272-4A1C-A6AF-7DF1D8304DA0}">
      <dgm:prSet phldrT="[텍스트]" custT="1"/>
      <dgm:spPr>
        <a:ln w="38100">
          <a:solidFill>
            <a:schemeClr val="bg1"/>
          </a:solidFill>
        </a:ln>
      </dgm:spPr>
      <dgm:t>
        <a:bodyPr vert="horz"/>
        <a:lstStyle/>
        <a:p>
          <a:pPr latinLnBrk="1"/>
          <a:r>
            <a:rPr lang="ko-KR" altLang="en-US" sz="2000" dirty="0"/>
            <a:t>메인</a:t>
          </a:r>
        </a:p>
      </dgm:t>
    </dgm:pt>
    <dgm:pt modelId="{D3742138-2E11-4A5A-B7AB-B7B21BCE702E}" type="parTrans" cxnId="{B2E1315F-AD9F-4727-B3EB-9394F8E3101E}">
      <dgm:prSet/>
      <dgm:spPr/>
      <dgm:t>
        <a:bodyPr/>
        <a:lstStyle/>
        <a:p>
          <a:pPr latinLnBrk="1"/>
          <a:endParaRPr lang="ko-KR" altLang="en-US" sz="1000"/>
        </a:p>
      </dgm:t>
    </dgm:pt>
    <dgm:pt modelId="{4C7CA94A-4E6F-4CB1-BC45-B4FB25CAED5F}" type="sibTrans" cxnId="{B2E1315F-AD9F-4727-B3EB-9394F8E3101E}">
      <dgm:prSet/>
      <dgm:spPr/>
      <dgm:t>
        <a:bodyPr/>
        <a:lstStyle/>
        <a:p>
          <a:pPr latinLnBrk="1"/>
          <a:endParaRPr lang="ko-KR" altLang="en-US" sz="1000"/>
        </a:p>
      </dgm:t>
    </dgm:pt>
    <dgm:pt modelId="{F2E5589D-6277-4F6D-8FCA-3EC3937B4921}">
      <dgm:prSet phldrT="[텍스트]" custT="1"/>
      <dgm:spPr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dirty="0"/>
            <a:t>로그인</a:t>
          </a:r>
        </a:p>
      </dgm:t>
    </dgm:pt>
    <dgm:pt modelId="{25F11EF3-C432-4DD2-BBEC-141D13217267}" type="parTrans" cxnId="{0D3EB471-BB05-4C05-BCF3-04689BA5A8A2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6F036D36-2BA6-4852-9FD8-8734570EB74C}" type="sibTrans" cxnId="{0D3EB471-BB05-4C05-BCF3-04689BA5A8A2}">
      <dgm:prSet/>
      <dgm:spPr/>
      <dgm:t>
        <a:bodyPr/>
        <a:lstStyle/>
        <a:p>
          <a:pPr latinLnBrk="1"/>
          <a:endParaRPr lang="ko-KR" altLang="en-US" sz="1000"/>
        </a:p>
      </dgm:t>
    </dgm:pt>
    <dgm:pt modelId="{7DD78583-8A0C-4C6D-A415-B398904AA5AD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회원정보수정</a:t>
          </a:r>
        </a:p>
      </dgm:t>
    </dgm:pt>
    <dgm:pt modelId="{5ADE54CB-1904-4E87-8A56-76B7FF8FFCE4}" type="parTrans" cxnId="{C774416C-DB84-40B9-A4D0-2B6B501E09EE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AE147607-4B8D-480B-9979-9A40E3B3F604}" type="sibTrans" cxnId="{C774416C-DB84-40B9-A4D0-2B6B501E09EE}">
      <dgm:prSet/>
      <dgm:spPr/>
      <dgm:t>
        <a:bodyPr/>
        <a:lstStyle/>
        <a:p>
          <a:pPr latinLnBrk="1"/>
          <a:endParaRPr lang="ko-KR" altLang="en-US" sz="1000"/>
        </a:p>
      </dgm:t>
    </dgm:pt>
    <dgm:pt modelId="{AF24C278-AD07-41CE-BA2B-C8B3491258D3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회원탈퇴</a:t>
          </a:r>
        </a:p>
      </dgm:t>
    </dgm:pt>
    <dgm:pt modelId="{ACE4B732-C00A-4071-9FD7-DDC61B04C651}" type="parTrans" cxnId="{4ED6EDC7-9AC3-4B89-9209-8A3B0798F699}">
      <dgm:prSet/>
      <dgm:spPr/>
      <dgm:t>
        <a:bodyPr/>
        <a:lstStyle/>
        <a:p>
          <a:pPr latinLnBrk="1"/>
          <a:endParaRPr lang="ko-KR" altLang="en-US"/>
        </a:p>
      </dgm:t>
    </dgm:pt>
    <dgm:pt modelId="{7C58EC8E-EB01-4479-A949-199422534F86}" type="sibTrans" cxnId="{4ED6EDC7-9AC3-4B89-9209-8A3B0798F699}">
      <dgm:prSet/>
      <dgm:spPr/>
      <dgm:t>
        <a:bodyPr/>
        <a:lstStyle/>
        <a:p>
          <a:pPr latinLnBrk="1"/>
          <a:endParaRPr lang="ko-KR" altLang="en-US"/>
        </a:p>
      </dgm:t>
    </dgm:pt>
    <dgm:pt modelId="{2DFF2DD9-C62D-4143-9A94-DA0A6FE3A4B5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 err="1"/>
            <a:t>채팅방</a:t>
          </a:r>
          <a:endParaRPr lang="ko-KR" altLang="en-US" sz="1000" b="1" dirty="0"/>
        </a:p>
      </dgm:t>
    </dgm:pt>
    <dgm:pt modelId="{AE50ED5C-CB85-4F3F-9EDF-EC7F37F16371}" type="parTrans" cxnId="{84C79FBD-374D-40C5-8AB0-2F69EAF52A8B}">
      <dgm:prSet/>
      <dgm:spPr/>
      <dgm:t>
        <a:bodyPr/>
        <a:lstStyle/>
        <a:p>
          <a:pPr latinLnBrk="1"/>
          <a:endParaRPr lang="ko-KR" altLang="en-US"/>
        </a:p>
      </dgm:t>
    </dgm:pt>
    <dgm:pt modelId="{10764CB6-B321-4D4C-B05F-327F2059CF66}" type="sibTrans" cxnId="{84C79FBD-374D-40C5-8AB0-2F69EAF52A8B}">
      <dgm:prSet/>
      <dgm:spPr/>
      <dgm:t>
        <a:bodyPr/>
        <a:lstStyle/>
        <a:p>
          <a:pPr latinLnBrk="1"/>
          <a:endParaRPr lang="ko-KR" altLang="en-US"/>
        </a:p>
      </dgm:t>
    </dgm:pt>
    <dgm:pt modelId="{4F13D5BC-E4EC-4BA8-B072-11AFD85A9022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 err="1"/>
            <a:t>커피주문</a:t>
          </a:r>
          <a:endParaRPr lang="ko-KR" altLang="en-US" sz="1000" b="1" dirty="0"/>
        </a:p>
      </dgm:t>
    </dgm:pt>
    <dgm:pt modelId="{D179FBA2-EB34-49DF-ADD4-24793668AD6B}" type="parTrans" cxnId="{5A39C391-CBAB-4A33-9115-FF114BEBF97B}">
      <dgm:prSet/>
      <dgm:spPr/>
      <dgm:t>
        <a:bodyPr/>
        <a:lstStyle/>
        <a:p>
          <a:pPr latinLnBrk="1"/>
          <a:endParaRPr lang="ko-KR" altLang="en-US"/>
        </a:p>
      </dgm:t>
    </dgm:pt>
    <dgm:pt modelId="{EF72B73D-1277-4534-B70C-B1C2D33D3870}" type="sibTrans" cxnId="{5A39C391-CBAB-4A33-9115-FF114BEBF97B}">
      <dgm:prSet/>
      <dgm:spPr/>
      <dgm:t>
        <a:bodyPr/>
        <a:lstStyle/>
        <a:p>
          <a:pPr latinLnBrk="1"/>
          <a:endParaRPr lang="ko-KR" altLang="en-US"/>
        </a:p>
      </dgm:t>
    </dgm:pt>
    <dgm:pt modelId="{EDA24B81-4E29-4BE0-AD87-6317452A4628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로그아웃</a:t>
          </a:r>
        </a:p>
      </dgm:t>
    </dgm:pt>
    <dgm:pt modelId="{E8A1DA0A-DE2E-4890-AB91-906CC851E26F}" type="parTrans" cxnId="{771A5FD3-9DCC-4D74-A985-AB9C4CAC9F5A}">
      <dgm:prSet/>
      <dgm:spPr/>
      <dgm:t>
        <a:bodyPr/>
        <a:lstStyle/>
        <a:p>
          <a:pPr latinLnBrk="1"/>
          <a:endParaRPr lang="ko-KR" altLang="en-US"/>
        </a:p>
      </dgm:t>
    </dgm:pt>
    <dgm:pt modelId="{C1B1C53C-E380-4570-A34C-5C9BFD370A12}" type="sibTrans" cxnId="{771A5FD3-9DCC-4D74-A985-AB9C4CAC9F5A}">
      <dgm:prSet/>
      <dgm:spPr/>
      <dgm:t>
        <a:bodyPr/>
        <a:lstStyle/>
        <a:p>
          <a:pPr latinLnBrk="1"/>
          <a:endParaRPr lang="ko-KR" altLang="en-US"/>
        </a:p>
      </dgm:t>
    </dgm:pt>
    <dgm:pt modelId="{5DD0C5C9-3096-42A9-A6FA-0C77EC4DD34F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000" b="1" dirty="0"/>
            <a:t>Latte</a:t>
          </a:r>
          <a:endParaRPr lang="ko-KR" altLang="en-US" sz="1000" b="1" dirty="0"/>
        </a:p>
      </dgm:t>
    </dgm:pt>
    <dgm:pt modelId="{21950C3D-5978-4CF1-99B7-0F44BC1CC8E3}" type="parTrans" cxnId="{F3757F36-3448-4AAB-B513-7638518B8DFC}">
      <dgm:prSet/>
      <dgm:spPr/>
      <dgm:t>
        <a:bodyPr/>
        <a:lstStyle/>
        <a:p>
          <a:pPr latinLnBrk="1"/>
          <a:endParaRPr lang="ko-KR" altLang="en-US"/>
        </a:p>
      </dgm:t>
    </dgm:pt>
    <dgm:pt modelId="{055913CA-3C40-49A1-B95D-DD5E1C6F8BDA}" type="sibTrans" cxnId="{F3757F36-3448-4AAB-B513-7638518B8DFC}">
      <dgm:prSet/>
      <dgm:spPr/>
      <dgm:t>
        <a:bodyPr/>
        <a:lstStyle/>
        <a:p>
          <a:pPr latinLnBrk="1"/>
          <a:endParaRPr lang="ko-KR" altLang="en-US"/>
        </a:p>
      </dgm:t>
    </dgm:pt>
    <dgm:pt modelId="{2D45AD87-25B1-4D13-A949-45DEC7769A09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000" b="1" dirty="0"/>
            <a:t>Tea</a:t>
          </a:r>
          <a:endParaRPr lang="ko-KR" altLang="en-US" sz="1000" b="1" dirty="0"/>
        </a:p>
      </dgm:t>
    </dgm:pt>
    <dgm:pt modelId="{21359B36-6916-4194-A78A-8279895D3959}" type="parTrans" cxnId="{90D04D2E-069F-4212-B3E6-D5FD5F4F7EA5}">
      <dgm:prSet/>
      <dgm:spPr/>
      <dgm:t>
        <a:bodyPr/>
        <a:lstStyle/>
        <a:p>
          <a:pPr latinLnBrk="1"/>
          <a:endParaRPr lang="ko-KR" altLang="en-US"/>
        </a:p>
      </dgm:t>
    </dgm:pt>
    <dgm:pt modelId="{E49F3147-3F35-4825-BF7A-5DAEE768C11F}" type="sibTrans" cxnId="{90D04D2E-069F-4212-B3E6-D5FD5F4F7EA5}">
      <dgm:prSet/>
      <dgm:spPr/>
      <dgm:t>
        <a:bodyPr/>
        <a:lstStyle/>
        <a:p>
          <a:pPr latinLnBrk="1"/>
          <a:endParaRPr lang="ko-KR" altLang="en-US"/>
        </a:p>
      </dgm:t>
    </dgm:pt>
    <dgm:pt modelId="{BC3F2CAA-DC4F-4BED-B8A5-88AD796431EA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1000" b="1" dirty="0"/>
            <a:t>Ade</a:t>
          </a:r>
          <a:endParaRPr lang="ko-KR" altLang="en-US" sz="1000" b="1" dirty="0"/>
        </a:p>
      </dgm:t>
    </dgm:pt>
    <dgm:pt modelId="{6D6BCFB1-93A1-4726-B987-E65811ABF4A0}" type="parTrans" cxnId="{9C9CC28F-844C-463C-AC39-A7E69A28AD72}">
      <dgm:prSet/>
      <dgm:spPr/>
      <dgm:t>
        <a:bodyPr/>
        <a:lstStyle/>
        <a:p>
          <a:pPr latinLnBrk="1"/>
          <a:endParaRPr lang="ko-KR" altLang="en-US"/>
        </a:p>
      </dgm:t>
    </dgm:pt>
    <dgm:pt modelId="{D9C2D408-D062-4686-AF7D-AFC143265746}" type="sibTrans" cxnId="{9C9CC28F-844C-463C-AC39-A7E69A28AD72}">
      <dgm:prSet/>
      <dgm:spPr/>
      <dgm:t>
        <a:bodyPr/>
        <a:lstStyle/>
        <a:p>
          <a:pPr latinLnBrk="1"/>
          <a:endParaRPr lang="ko-KR" altLang="en-US"/>
        </a:p>
      </dgm:t>
    </dgm:pt>
    <dgm:pt modelId="{7E9AB22C-55D2-4666-BDD5-D448DDCF516F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장바구니</a:t>
          </a:r>
        </a:p>
      </dgm:t>
    </dgm:pt>
    <dgm:pt modelId="{579134FE-6487-4B6E-A283-FD13437EF6DA}" type="parTrans" cxnId="{B10B848E-8F05-4D79-8F62-A33563D514E7}">
      <dgm:prSet/>
      <dgm:spPr/>
      <dgm:t>
        <a:bodyPr/>
        <a:lstStyle/>
        <a:p>
          <a:pPr latinLnBrk="1"/>
          <a:endParaRPr lang="ko-KR" altLang="en-US"/>
        </a:p>
      </dgm:t>
    </dgm:pt>
    <dgm:pt modelId="{9FE7BC98-E89D-4309-97C9-A0C03641B544}" type="sibTrans" cxnId="{B10B848E-8F05-4D79-8F62-A33563D514E7}">
      <dgm:prSet/>
      <dgm:spPr/>
      <dgm:t>
        <a:bodyPr/>
        <a:lstStyle/>
        <a:p>
          <a:pPr latinLnBrk="1"/>
          <a:endParaRPr lang="ko-KR" altLang="en-US"/>
        </a:p>
      </dgm:t>
    </dgm:pt>
    <dgm:pt modelId="{42EAB017-B358-48E7-8727-0AB52F6FD5E6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결제</a:t>
          </a:r>
        </a:p>
      </dgm:t>
    </dgm:pt>
    <dgm:pt modelId="{C8FBC21B-56F3-4D4C-B011-D4678838D5B0}" type="parTrans" cxnId="{D783D07E-EEF3-4931-A932-3DEC5A6F600C}">
      <dgm:prSet/>
      <dgm:spPr/>
      <dgm:t>
        <a:bodyPr/>
        <a:lstStyle/>
        <a:p>
          <a:pPr latinLnBrk="1"/>
          <a:endParaRPr lang="ko-KR" altLang="en-US"/>
        </a:p>
      </dgm:t>
    </dgm:pt>
    <dgm:pt modelId="{A8E1BA17-929E-470B-8D1D-26B230D1C3B1}" type="sibTrans" cxnId="{D783D07E-EEF3-4931-A932-3DEC5A6F600C}">
      <dgm:prSet/>
      <dgm:spPr/>
      <dgm:t>
        <a:bodyPr/>
        <a:lstStyle/>
        <a:p>
          <a:pPr latinLnBrk="1"/>
          <a:endParaRPr lang="ko-KR" altLang="en-US"/>
        </a:p>
      </dgm:t>
    </dgm:pt>
    <dgm:pt modelId="{22DFCE67-5E7A-48D1-B9A1-82499E7E072A}">
      <dgm:prSet phldrT="[텍스트]" custT="1"/>
      <dgm:spPr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dirty="0"/>
            <a:t>회원가입</a:t>
          </a:r>
        </a:p>
      </dgm:t>
    </dgm:pt>
    <dgm:pt modelId="{9CBFFDF3-7CFE-4FD9-B23A-DFE8A58305F8}" type="parTrans" cxnId="{906A0470-3D64-40D5-A417-332A5513CCFC}">
      <dgm:prSet/>
      <dgm:spPr/>
      <dgm:t>
        <a:bodyPr/>
        <a:lstStyle/>
        <a:p>
          <a:pPr latinLnBrk="1"/>
          <a:endParaRPr lang="ko-KR" altLang="en-US"/>
        </a:p>
      </dgm:t>
    </dgm:pt>
    <dgm:pt modelId="{4D3E4F0D-DA97-4D67-8F68-8E648A9E0139}" type="sibTrans" cxnId="{906A0470-3D64-40D5-A417-332A5513CCFC}">
      <dgm:prSet/>
      <dgm:spPr/>
      <dgm:t>
        <a:bodyPr/>
        <a:lstStyle/>
        <a:p>
          <a:pPr latinLnBrk="1"/>
          <a:endParaRPr lang="ko-KR" altLang="en-US"/>
        </a:p>
      </dgm:t>
    </dgm:pt>
    <dgm:pt modelId="{5EE30CDB-4615-4BB7-9133-5FFAAD5D7976}">
      <dgm:prSet phldrT="[텍스트]" custT="1"/>
      <dgm:spPr>
        <a:ln w="28575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400" dirty="0"/>
            <a:t>관리자</a:t>
          </a:r>
        </a:p>
      </dgm:t>
    </dgm:pt>
    <dgm:pt modelId="{642C19B8-82E6-4DF8-ACCF-06A7AA0CFAEF}" type="parTrans" cxnId="{6B27958E-AD95-4B40-AA0B-B6EDEECE0165}">
      <dgm:prSet/>
      <dgm:spPr/>
      <dgm:t>
        <a:bodyPr/>
        <a:lstStyle/>
        <a:p>
          <a:pPr latinLnBrk="1"/>
          <a:endParaRPr lang="ko-KR" altLang="en-US"/>
        </a:p>
      </dgm:t>
    </dgm:pt>
    <dgm:pt modelId="{3158B065-D27F-4A46-AD62-D78F06FA24BE}" type="sibTrans" cxnId="{6B27958E-AD95-4B40-AA0B-B6EDEECE0165}">
      <dgm:prSet/>
      <dgm:spPr/>
      <dgm:t>
        <a:bodyPr/>
        <a:lstStyle/>
        <a:p>
          <a:pPr latinLnBrk="1"/>
          <a:endParaRPr lang="ko-KR" altLang="en-US"/>
        </a:p>
      </dgm:t>
    </dgm:pt>
    <dgm:pt modelId="{6CDF7436-4E9E-48B3-A4A0-8CA2DC3DA0F1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관리자 화면</a:t>
          </a:r>
        </a:p>
      </dgm:t>
    </dgm:pt>
    <dgm:pt modelId="{D30761DD-FC42-42E9-8936-D4927FA4FB9A}" type="parTrans" cxnId="{3368E1DD-F1A5-46E1-9A59-3D7D8BDE32A6}">
      <dgm:prSet/>
      <dgm:spPr/>
      <dgm:t>
        <a:bodyPr/>
        <a:lstStyle/>
        <a:p>
          <a:pPr latinLnBrk="1"/>
          <a:endParaRPr lang="ko-KR" altLang="en-US"/>
        </a:p>
      </dgm:t>
    </dgm:pt>
    <dgm:pt modelId="{99BE2BEB-3EFF-4B54-BEB1-E812293EF8B0}" type="sibTrans" cxnId="{3368E1DD-F1A5-46E1-9A59-3D7D8BDE32A6}">
      <dgm:prSet/>
      <dgm:spPr/>
      <dgm:t>
        <a:bodyPr/>
        <a:lstStyle/>
        <a:p>
          <a:pPr latinLnBrk="1"/>
          <a:endParaRPr lang="ko-KR" altLang="en-US"/>
        </a:p>
      </dgm:t>
    </dgm:pt>
    <dgm:pt modelId="{D6702C82-8610-4F51-B1E9-5CEB2186AE28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 err="1"/>
            <a:t>전체고객</a:t>
          </a:r>
          <a:endParaRPr lang="en-US" altLang="ko-KR" sz="1000" b="1" dirty="0"/>
        </a:p>
        <a:p>
          <a:pPr latinLnBrk="1"/>
          <a:r>
            <a:rPr lang="ko-KR" altLang="en-US" sz="1000" b="1" dirty="0"/>
            <a:t>목록</a:t>
          </a:r>
        </a:p>
      </dgm:t>
    </dgm:pt>
    <dgm:pt modelId="{04833680-DD7F-4A7C-A775-E58B1C8CB1AB}" type="parTrans" cxnId="{C76824E9-8B71-4426-851B-B788E0638522}">
      <dgm:prSet/>
      <dgm:spPr/>
      <dgm:t>
        <a:bodyPr/>
        <a:lstStyle/>
        <a:p>
          <a:pPr latinLnBrk="1"/>
          <a:endParaRPr lang="ko-KR" altLang="en-US"/>
        </a:p>
      </dgm:t>
    </dgm:pt>
    <dgm:pt modelId="{9009C4A2-4E35-43CF-BE34-EF0404B49809}" type="sibTrans" cxnId="{C76824E9-8B71-4426-851B-B788E0638522}">
      <dgm:prSet/>
      <dgm:spPr/>
      <dgm:t>
        <a:bodyPr/>
        <a:lstStyle/>
        <a:p>
          <a:pPr latinLnBrk="1"/>
          <a:endParaRPr lang="ko-KR" altLang="en-US"/>
        </a:p>
      </dgm:t>
    </dgm:pt>
    <dgm:pt modelId="{C32DB16B-D7FE-4E0F-ADE0-F42F4D8AA148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관리자용 커피 메뉴</a:t>
          </a:r>
        </a:p>
      </dgm:t>
    </dgm:pt>
    <dgm:pt modelId="{F54255D8-FD1F-427A-A0E6-C2D799AA0A29}" type="parTrans" cxnId="{EA8CD046-1EE7-4A61-B6CC-982F752BAF51}">
      <dgm:prSet/>
      <dgm:spPr/>
      <dgm:t>
        <a:bodyPr/>
        <a:lstStyle/>
        <a:p>
          <a:pPr latinLnBrk="1"/>
          <a:endParaRPr lang="ko-KR" altLang="en-US"/>
        </a:p>
      </dgm:t>
    </dgm:pt>
    <dgm:pt modelId="{421EDE5A-0C8C-4771-8F8F-A74E60772AD5}" type="sibTrans" cxnId="{EA8CD046-1EE7-4A61-B6CC-982F752BAF51}">
      <dgm:prSet/>
      <dgm:spPr/>
      <dgm:t>
        <a:bodyPr/>
        <a:lstStyle/>
        <a:p>
          <a:pPr latinLnBrk="1"/>
          <a:endParaRPr lang="ko-KR" altLang="en-US"/>
        </a:p>
      </dgm:t>
    </dgm:pt>
    <dgm:pt modelId="{E6AEC6B1-F548-4F1C-B1A7-F05A23CFFCE2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상품 등록</a:t>
          </a:r>
        </a:p>
      </dgm:t>
    </dgm:pt>
    <dgm:pt modelId="{E0E72D4D-F7FE-47AC-A4DE-3FE10EC10DCB}" type="parTrans" cxnId="{8924ABC6-8470-45C9-A535-11000C5BB1F9}">
      <dgm:prSet/>
      <dgm:spPr/>
      <dgm:t>
        <a:bodyPr/>
        <a:lstStyle/>
        <a:p>
          <a:pPr latinLnBrk="1"/>
          <a:endParaRPr lang="ko-KR" altLang="en-US"/>
        </a:p>
      </dgm:t>
    </dgm:pt>
    <dgm:pt modelId="{C5148875-197E-46F7-9ECC-C626E80788C1}" type="sibTrans" cxnId="{8924ABC6-8470-45C9-A535-11000C5BB1F9}">
      <dgm:prSet/>
      <dgm:spPr/>
      <dgm:t>
        <a:bodyPr/>
        <a:lstStyle/>
        <a:p>
          <a:pPr latinLnBrk="1"/>
          <a:endParaRPr lang="ko-KR" altLang="en-US"/>
        </a:p>
      </dgm:t>
    </dgm:pt>
    <dgm:pt modelId="{D3BF29D2-912E-4B91-8042-69F45652E054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상품 삭제</a:t>
          </a:r>
        </a:p>
      </dgm:t>
    </dgm:pt>
    <dgm:pt modelId="{70F17F0C-4078-46BA-985B-6BA74711820D}" type="parTrans" cxnId="{41F075F7-2698-4F22-85D1-80100B6E9452}">
      <dgm:prSet/>
      <dgm:spPr/>
      <dgm:t>
        <a:bodyPr/>
        <a:lstStyle/>
        <a:p>
          <a:pPr latinLnBrk="1"/>
          <a:endParaRPr lang="ko-KR" altLang="en-US"/>
        </a:p>
      </dgm:t>
    </dgm:pt>
    <dgm:pt modelId="{6531C1D9-E0C2-4AEB-B2C7-2A36DC12A378}" type="sibTrans" cxnId="{41F075F7-2698-4F22-85D1-80100B6E9452}">
      <dgm:prSet/>
      <dgm:spPr/>
      <dgm:t>
        <a:bodyPr/>
        <a:lstStyle/>
        <a:p>
          <a:pPr latinLnBrk="1"/>
          <a:endParaRPr lang="ko-KR" altLang="en-US"/>
        </a:p>
      </dgm:t>
    </dgm:pt>
    <dgm:pt modelId="{2319F955-D8BA-469A-BFF9-607F02969EE5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/>
            <a:t>휴지통</a:t>
          </a:r>
        </a:p>
      </dgm:t>
    </dgm:pt>
    <dgm:pt modelId="{76A79A92-3FBB-47D0-95D2-536CA0B2A8F2}" type="parTrans" cxnId="{92147028-F8FF-486C-AE17-4612A0F0F300}">
      <dgm:prSet/>
      <dgm:spPr/>
      <dgm:t>
        <a:bodyPr/>
        <a:lstStyle/>
        <a:p>
          <a:pPr latinLnBrk="1"/>
          <a:endParaRPr lang="ko-KR" altLang="en-US"/>
        </a:p>
      </dgm:t>
    </dgm:pt>
    <dgm:pt modelId="{4B5F4247-2606-4EF7-8867-F44BC44971CB}" type="sibTrans" cxnId="{92147028-F8FF-486C-AE17-4612A0F0F300}">
      <dgm:prSet/>
      <dgm:spPr/>
      <dgm:t>
        <a:bodyPr/>
        <a:lstStyle/>
        <a:p>
          <a:pPr latinLnBrk="1"/>
          <a:endParaRPr lang="ko-KR" altLang="en-US"/>
        </a:p>
      </dgm:t>
    </dgm:pt>
    <dgm:pt modelId="{9B413A1A-BD0B-4D8C-8E26-9CBDC455E119}">
      <dgm:prSet phldrT="[텍스트]" custT="1"/>
      <dgm:spPr>
        <a:ln w="1905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000" b="1" dirty="0" err="1"/>
            <a:t>상품복구</a:t>
          </a:r>
          <a:endParaRPr lang="ko-KR" altLang="en-US" sz="1000" b="1" dirty="0"/>
        </a:p>
      </dgm:t>
    </dgm:pt>
    <dgm:pt modelId="{9A7F3735-C7DC-4D8A-8F2B-5F33473CDD18}" type="parTrans" cxnId="{79DC95EA-92F7-470C-836A-5E24D4E2B12E}">
      <dgm:prSet/>
      <dgm:spPr/>
      <dgm:t>
        <a:bodyPr/>
        <a:lstStyle/>
        <a:p>
          <a:pPr latinLnBrk="1"/>
          <a:endParaRPr lang="ko-KR" altLang="en-US"/>
        </a:p>
      </dgm:t>
    </dgm:pt>
    <dgm:pt modelId="{6B0757FE-315B-46AD-9FF0-3B8D313036EC}" type="sibTrans" cxnId="{79DC95EA-92F7-470C-836A-5E24D4E2B12E}">
      <dgm:prSet/>
      <dgm:spPr/>
      <dgm:t>
        <a:bodyPr/>
        <a:lstStyle/>
        <a:p>
          <a:pPr latinLnBrk="1"/>
          <a:endParaRPr lang="ko-KR" altLang="en-US"/>
        </a:p>
      </dgm:t>
    </dgm:pt>
    <dgm:pt modelId="{B06F14BE-CAF4-4DD9-97F5-02FB8A5CC983}" type="pres">
      <dgm:prSet presAssocID="{C799F4B9-A96A-4DDE-978A-19AB569F929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F54FDF-8F50-4487-BAEF-E5ECC38DD273}" type="pres">
      <dgm:prSet presAssocID="{04B87A26-3272-4A1C-A6AF-7DF1D8304DA0}" presName="vertOne" presStyleCnt="0"/>
      <dgm:spPr/>
    </dgm:pt>
    <dgm:pt modelId="{1247371C-015D-45D4-8A2C-B0E5C0B55716}" type="pres">
      <dgm:prSet presAssocID="{04B87A26-3272-4A1C-A6AF-7DF1D8304DA0}" presName="txOne" presStyleLbl="node0" presStyleIdx="0" presStyleCnt="1">
        <dgm:presLayoutVars>
          <dgm:chPref val="3"/>
        </dgm:presLayoutVars>
      </dgm:prSet>
      <dgm:spPr/>
    </dgm:pt>
    <dgm:pt modelId="{57AA22A2-C87A-4AD6-B709-308C74E18CA6}" type="pres">
      <dgm:prSet presAssocID="{04B87A26-3272-4A1C-A6AF-7DF1D8304DA0}" presName="parTransOne" presStyleCnt="0"/>
      <dgm:spPr/>
    </dgm:pt>
    <dgm:pt modelId="{1BCC2A16-11C4-4ACC-A2EC-D033F4DAFBF7}" type="pres">
      <dgm:prSet presAssocID="{04B87A26-3272-4A1C-A6AF-7DF1D8304DA0}" presName="horzOne" presStyleCnt="0"/>
      <dgm:spPr/>
    </dgm:pt>
    <dgm:pt modelId="{4A24EE50-DBD2-456D-A31B-645AF6EBA432}" type="pres">
      <dgm:prSet presAssocID="{F2E5589D-6277-4F6D-8FCA-3EC3937B4921}" presName="vertTwo" presStyleCnt="0"/>
      <dgm:spPr/>
    </dgm:pt>
    <dgm:pt modelId="{15B28469-EBAB-4892-93A0-4BB349698D5D}" type="pres">
      <dgm:prSet presAssocID="{F2E5589D-6277-4F6D-8FCA-3EC3937B4921}" presName="txTwo" presStyleLbl="node2" presStyleIdx="0" presStyleCnt="3">
        <dgm:presLayoutVars>
          <dgm:chPref val="3"/>
        </dgm:presLayoutVars>
      </dgm:prSet>
      <dgm:spPr/>
    </dgm:pt>
    <dgm:pt modelId="{01873064-95C6-4389-A845-EC33B8B40A1A}" type="pres">
      <dgm:prSet presAssocID="{F2E5589D-6277-4F6D-8FCA-3EC3937B4921}" presName="parTransTwo" presStyleCnt="0"/>
      <dgm:spPr/>
    </dgm:pt>
    <dgm:pt modelId="{217EA821-7221-4831-934A-4F3F31B346C7}" type="pres">
      <dgm:prSet presAssocID="{F2E5589D-6277-4F6D-8FCA-3EC3937B4921}" presName="horzTwo" presStyleCnt="0"/>
      <dgm:spPr/>
    </dgm:pt>
    <dgm:pt modelId="{CA7D3A04-613B-4C6E-A1FC-644B48205EBA}" type="pres">
      <dgm:prSet presAssocID="{7DD78583-8A0C-4C6D-A415-B398904AA5AD}" presName="vertThree" presStyleCnt="0"/>
      <dgm:spPr/>
    </dgm:pt>
    <dgm:pt modelId="{BC657DB9-6A16-4C9D-A378-257B2300362B}" type="pres">
      <dgm:prSet presAssocID="{7DD78583-8A0C-4C6D-A415-B398904AA5AD}" presName="txThree" presStyleLbl="node3" presStyleIdx="0" presStyleCnt="9">
        <dgm:presLayoutVars>
          <dgm:chPref val="3"/>
        </dgm:presLayoutVars>
      </dgm:prSet>
      <dgm:spPr/>
    </dgm:pt>
    <dgm:pt modelId="{B61F1CB1-707D-4D4A-847A-D4BD9744C485}" type="pres">
      <dgm:prSet presAssocID="{7DD78583-8A0C-4C6D-A415-B398904AA5AD}" presName="horzThree" presStyleCnt="0"/>
      <dgm:spPr/>
    </dgm:pt>
    <dgm:pt modelId="{B182AB71-B324-4AED-ADAD-658FFDCB392E}" type="pres">
      <dgm:prSet presAssocID="{AE147607-4B8D-480B-9979-9A40E3B3F604}" presName="sibSpaceThree" presStyleCnt="0"/>
      <dgm:spPr/>
    </dgm:pt>
    <dgm:pt modelId="{4A41B7C8-C374-4AF8-B6E1-D0AA5335359D}" type="pres">
      <dgm:prSet presAssocID="{AF24C278-AD07-41CE-BA2B-C8B3491258D3}" presName="vertThree" presStyleCnt="0"/>
      <dgm:spPr/>
    </dgm:pt>
    <dgm:pt modelId="{742ED90D-71F4-4D79-84F5-EA11BC67BA3C}" type="pres">
      <dgm:prSet presAssocID="{AF24C278-AD07-41CE-BA2B-C8B3491258D3}" presName="txThree" presStyleLbl="node3" presStyleIdx="1" presStyleCnt="9">
        <dgm:presLayoutVars>
          <dgm:chPref val="3"/>
        </dgm:presLayoutVars>
      </dgm:prSet>
      <dgm:spPr/>
    </dgm:pt>
    <dgm:pt modelId="{5AE39186-7B79-4958-B2E3-57553F13D359}" type="pres">
      <dgm:prSet presAssocID="{AF24C278-AD07-41CE-BA2B-C8B3491258D3}" presName="horzThree" presStyleCnt="0"/>
      <dgm:spPr/>
    </dgm:pt>
    <dgm:pt modelId="{A730C0D6-2832-466A-A4F8-B5D0858B45B9}" type="pres">
      <dgm:prSet presAssocID="{7C58EC8E-EB01-4479-A949-199422534F86}" presName="sibSpaceThree" presStyleCnt="0"/>
      <dgm:spPr/>
    </dgm:pt>
    <dgm:pt modelId="{C0E64BC2-70EF-454D-B86A-9D0D445D7DF8}" type="pres">
      <dgm:prSet presAssocID="{2DFF2DD9-C62D-4143-9A94-DA0A6FE3A4B5}" presName="vertThree" presStyleCnt="0"/>
      <dgm:spPr/>
    </dgm:pt>
    <dgm:pt modelId="{5367C333-1F3C-4983-9F5D-2BB07CE8039F}" type="pres">
      <dgm:prSet presAssocID="{2DFF2DD9-C62D-4143-9A94-DA0A6FE3A4B5}" presName="txThree" presStyleLbl="node3" presStyleIdx="2" presStyleCnt="9">
        <dgm:presLayoutVars>
          <dgm:chPref val="3"/>
        </dgm:presLayoutVars>
      </dgm:prSet>
      <dgm:spPr/>
    </dgm:pt>
    <dgm:pt modelId="{26B302F3-43A4-4AB8-8F5B-97895FC568D8}" type="pres">
      <dgm:prSet presAssocID="{2DFF2DD9-C62D-4143-9A94-DA0A6FE3A4B5}" presName="horzThree" presStyleCnt="0"/>
      <dgm:spPr/>
    </dgm:pt>
    <dgm:pt modelId="{9A69A5E7-8805-40C0-BCEE-48DF725ECE96}" type="pres">
      <dgm:prSet presAssocID="{10764CB6-B321-4D4C-B05F-327F2059CF66}" presName="sibSpaceThree" presStyleCnt="0"/>
      <dgm:spPr/>
    </dgm:pt>
    <dgm:pt modelId="{6876E771-790A-499F-8EB2-C8DDD23D21CA}" type="pres">
      <dgm:prSet presAssocID="{4F13D5BC-E4EC-4BA8-B072-11AFD85A9022}" presName="vertThree" presStyleCnt="0"/>
      <dgm:spPr/>
    </dgm:pt>
    <dgm:pt modelId="{12D25B2D-956A-4291-88D7-14F11547FF9E}" type="pres">
      <dgm:prSet presAssocID="{4F13D5BC-E4EC-4BA8-B072-11AFD85A9022}" presName="txThree" presStyleLbl="node3" presStyleIdx="3" presStyleCnt="9">
        <dgm:presLayoutVars>
          <dgm:chPref val="3"/>
        </dgm:presLayoutVars>
      </dgm:prSet>
      <dgm:spPr/>
    </dgm:pt>
    <dgm:pt modelId="{FFDEDA82-9D68-46BF-BF79-1304B4362A99}" type="pres">
      <dgm:prSet presAssocID="{4F13D5BC-E4EC-4BA8-B072-11AFD85A9022}" presName="parTransThree" presStyleCnt="0"/>
      <dgm:spPr/>
    </dgm:pt>
    <dgm:pt modelId="{419D6FDA-D5F5-42D2-BE86-A742BFB92395}" type="pres">
      <dgm:prSet presAssocID="{4F13D5BC-E4EC-4BA8-B072-11AFD85A9022}" presName="horzThree" presStyleCnt="0"/>
      <dgm:spPr/>
    </dgm:pt>
    <dgm:pt modelId="{F3502C81-FE98-490C-BC39-31D7DF7C2747}" type="pres">
      <dgm:prSet presAssocID="{5DD0C5C9-3096-42A9-A6FA-0C77EC4DD34F}" presName="vertFour" presStyleCnt="0">
        <dgm:presLayoutVars>
          <dgm:chPref val="3"/>
        </dgm:presLayoutVars>
      </dgm:prSet>
      <dgm:spPr/>
    </dgm:pt>
    <dgm:pt modelId="{5C512E15-02AF-44F6-8F00-E965A167A538}" type="pres">
      <dgm:prSet presAssocID="{5DD0C5C9-3096-42A9-A6FA-0C77EC4DD34F}" presName="txFour" presStyleLbl="node4" presStyleIdx="0" presStyleCnt="8">
        <dgm:presLayoutVars>
          <dgm:chPref val="3"/>
        </dgm:presLayoutVars>
      </dgm:prSet>
      <dgm:spPr/>
    </dgm:pt>
    <dgm:pt modelId="{9469CBCD-2284-4D50-8427-8E496ADB8652}" type="pres">
      <dgm:prSet presAssocID="{5DD0C5C9-3096-42A9-A6FA-0C77EC4DD34F}" presName="horzFour" presStyleCnt="0"/>
      <dgm:spPr/>
    </dgm:pt>
    <dgm:pt modelId="{E6F69579-B869-4B13-A157-F2DEA0549C05}" type="pres">
      <dgm:prSet presAssocID="{055913CA-3C40-49A1-B95D-DD5E1C6F8BDA}" presName="sibSpaceFour" presStyleCnt="0"/>
      <dgm:spPr/>
    </dgm:pt>
    <dgm:pt modelId="{2B1544E2-89AF-4843-AA58-331B13F6C3E3}" type="pres">
      <dgm:prSet presAssocID="{2D45AD87-25B1-4D13-A949-45DEC7769A09}" presName="vertFour" presStyleCnt="0">
        <dgm:presLayoutVars>
          <dgm:chPref val="3"/>
        </dgm:presLayoutVars>
      </dgm:prSet>
      <dgm:spPr/>
    </dgm:pt>
    <dgm:pt modelId="{326F5D69-6491-41F7-AA33-5F43149997FA}" type="pres">
      <dgm:prSet presAssocID="{2D45AD87-25B1-4D13-A949-45DEC7769A09}" presName="txFour" presStyleLbl="node4" presStyleIdx="1" presStyleCnt="8">
        <dgm:presLayoutVars>
          <dgm:chPref val="3"/>
        </dgm:presLayoutVars>
      </dgm:prSet>
      <dgm:spPr/>
    </dgm:pt>
    <dgm:pt modelId="{16804819-86BA-4E3C-8512-B1CC251E2471}" type="pres">
      <dgm:prSet presAssocID="{2D45AD87-25B1-4D13-A949-45DEC7769A09}" presName="horzFour" presStyleCnt="0"/>
      <dgm:spPr/>
    </dgm:pt>
    <dgm:pt modelId="{A241B53B-70AF-4B5E-A7FC-47CD822EA4A2}" type="pres">
      <dgm:prSet presAssocID="{E49F3147-3F35-4825-BF7A-5DAEE768C11F}" presName="sibSpaceFour" presStyleCnt="0"/>
      <dgm:spPr/>
    </dgm:pt>
    <dgm:pt modelId="{4F1BFE28-6459-4627-9FE3-6E8BF40E37D9}" type="pres">
      <dgm:prSet presAssocID="{BC3F2CAA-DC4F-4BED-B8A5-88AD796431EA}" presName="vertFour" presStyleCnt="0">
        <dgm:presLayoutVars>
          <dgm:chPref val="3"/>
        </dgm:presLayoutVars>
      </dgm:prSet>
      <dgm:spPr/>
    </dgm:pt>
    <dgm:pt modelId="{8676D91C-D94D-47DF-8E9F-13C89A256AE1}" type="pres">
      <dgm:prSet presAssocID="{BC3F2CAA-DC4F-4BED-B8A5-88AD796431EA}" presName="txFour" presStyleLbl="node4" presStyleIdx="2" presStyleCnt="8">
        <dgm:presLayoutVars>
          <dgm:chPref val="3"/>
        </dgm:presLayoutVars>
      </dgm:prSet>
      <dgm:spPr/>
    </dgm:pt>
    <dgm:pt modelId="{10775522-FDF2-42D1-8523-5896A8BCADCD}" type="pres">
      <dgm:prSet presAssocID="{BC3F2CAA-DC4F-4BED-B8A5-88AD796431EA}" presName="horzFour" presStyleCnt="0"/>
      <dgm:spPr/>
    </dgm:pt>
    <dgm:pt modelId="{3C7060F5-C34F-4C58-A22B-6B4CCD437AD2}" type="pres">
      <dgm:prSet presAssocID="{EF72B73D-1277-4534-B70C-B1C2D33D3870}" presName="sibSpaceThree" presStyleCnt="0"/>
      <dgm:spPr/>
    </dgm:pt>
    <dgm:pt modelId="{FA18382E-E891-4D58-92F7-0D257A752DF7}" type="pres">
      <dgm:prSet presAssocID="{EDA24B81-4E29-4BE0-AD87-6317452A4628}" presName="vertThree" presStyleCnt="0"/>
      <dgm:spPr/>
    </dgm:pt>
    <dgm:pt modelId="{1BF3B1B2-01E9-45AC-B233-C75EE794CC1E}" type="pres">
      <dgm:prSet presAssocID="{EDA24B81-4E29-4BE0-AD87-6317452A4628}" presName="txThree" presStyleLbl="node3" presStyleIdx="4" presStyleCnt="9">
        <dgm:presLayoutVars>
          <dgm:chPref val="3"/>
        </dgm:presLayoutVars>
      </dgm:prSet>
      <dgm:spPr/>
    </dgm:pt>
    <dgm:pt modelId="{DA057405-D6D1-4DEE-A09F-0BFFDD5DEF39}" type="pres">
      <dgm:prSet presAssocID="{EDA24B81-4E29-4BE0-AD87-6317452A4628}" presName="horzThree" presStyleCnt="0"/>
      <dgm:spPr/>
    </dgm:pt>
    <dgm:pt modelId="{04773A95-A8BE-4DF6-BE25-02506E4A3973}" type="pres">
      <dgm:prSet presAssocID="{C1B1C53C-E380-4570-A34C-5C9BFD370A12}" presName="sibSpaceThree" presStyleCnt="0"/>
      <dgm:spPr/>
    </dgm:pt>
    <dgm:pt modelId="{853D90AB-64A6-4D4F-9508-72D7F43AB756}" type="pres">
      <dgm:prSet presAssocID="{7E9AB22C-55D2-4666-BDD5-D448DDCF516F}" presName="vertThree" presStyleCnt="0"/>
      <dgm:spPr/>
    </dgm:pt>
    <dgm:pt modelId="{07E8F79E-762B-4918-ACCA-D21A64C733C1}" type="pres">
      <dgm:prSet presAssocID="{7E9AB22C-55D2-4666-BDD5-D448DDCF516F}" presName="txThree" presStyleLbl="node3" presStyleIdx="5" presStyleCnt="9">
        <dgm:presLayoutVars>
          <dgm:chPref val="3"/>
        </dgm:presLayoutVars>
      </dgm:prSet>
      <dgm:spPr/>
    </dgm:pt>
    <dgm:pt modelId="{9AFE97D6-3ADD-40D1-A682-C3A23E8B2A6F}" type="pres">
      <dgm:prSet presAssocID="{7E9AB22C-55D2-4666-BDD5-D448DDCF516F}" presName="parTransThree" presStyleCnt="0"/>
      <dgm:spPr/>
    </dgm:pt>
    <dgm:pt modelId="{EC8D6FEF-3758-447F-9D3C-59777E0296CB}" type="pres">
      <dgm:prSet presAssocID="{7E9AB22C-55D2-4666-BDD5-D448DDCF516F}" presName="horzThree" presStyleCnt="0"/>
      <dgm:spPr/>
    </dgm:pt>
    <dgm:pt modelId="{1DFC3AD3-1E2F-4530-8A5D-1032F5552780}" type="pres">
      <dgm:prSet presAssocID="{42EAB017-B358-48E7-8727-0AB52F6FD5E6}" presName="vertFour" presStyleCnt="0">
        <dgm:presLayoutVars>
          <dgm:chPref val="3"/>
        </dgm:presLayoutVars>
      </dgm:prSet>
      <dgm:spPr/>
    </dgm:pt>
    <dgm:pt modelId="{7A821946-BE01-4484-8467-21E9B173528E}" type="pres">
      <dgm:prSet presAssocID="{42EAB017-B358-48E7-8727-0AB52F6FD5E6}" presName="txFour" presStyleLbl="node4" presStyleIdx="3" presStyleCnt="8">
        <dgm:presLayoutVars>
          <dgm:chPref val="3"/>
        </dgm:presLayoutVars>
      </dgm:prSet>
      <dgm:spPr/>
    </dgm:pt>
    <dgm:pt modelId="{75CE077A-3E3D-4263-BC52-9042045FAC5A}" type="pres">
      <dgm:prSet presAssocID="{42EAB017-B358-48E7-8727-0AB52F6FD5E6}" presName="horzFour" presStyleCnt="0"/>
      <dgm:spPr/>
    </dgm:pt>
    <dgm:pt modelId="{0FB6187F-A757-4173-95C8-B41F975A3485}" type="pres">
      <dgm:prSet presAssocID="{6F036D36-2BA6-4852-9FD8-8734570EB74C}" presName="sibSpaceTwo" presStyleCnt="0"/>
      <dgm:spPr/>
    </dgm:pt>
    <dgm:pt modelId="{A9B7B72C-9B2A-4216-B94C-A597D9686D02}" type="pres">
      <dgm:prSet presAssocID="{22DFCE67-5E7A-48D1-B9A1-82499E7E072A}" presName="vertTwo" presStyleCnt="0"/>
      <dgm:spPr/>
    </dgm:pt>
    <dgm:pt modelId="{5D3F6B62-43B6-4DED-89FB-6ACECCE25D13}" type="pres">
      <dgm:prSet presAssocID="{22DFCE67-5E7A-48D1-B9A1-82499E7E072A}" presName="txTwo" presStyleLbl="node2" presStyleIdx="1" presStyleCnt="3">
        <dgm:presLayoutVars>
          <dgm:chPref val="3"/>
        </dgm:presLayoutVars>
      </dgm:prSet>
      <dgm:spPr/>
    </dgm:pt>
    <dgm:pt modelId="{A86A985D-32BA-4014-B687-99D062502952}" type="pres">
      <dgm:prSet presAssocID="{22DFCE67-5E7A-48D1-B9A1-82499E7E072A}" presName="horzTwo" presStyleCnt="0"/>
      <dgm:spPr/>
    </dgm:pt>
    <dgm:pt modelId="{A5DBC559-F318-451F-AE17-EC599B3DCB8B}" type="pres">
      <dgm:prSet presAssocID="{4D3E4F0D-DA97-4D67-8F68-8E648A9E0139}" presName="sibSpaceTwo" presStyleCnt="0"/>
      <dgm:spPr/>
    </dgm:pt>
    <dgm:pt modelId="{9A1311A8-621C-4D35-92C4-22ED19835647}" type="pres">
      <dgm:prSet presAssocID="{5EE30CDB-4615-4BB7-9133-5FFAAD5D7976}" presName="vertTwo" presStyleCnt="0"/>
      <dgm:spPr/>
    </dgm:pt>
    <dgm:pt modelId="{D6B1749D-265A-4F71-9E83-BD9F5E104D51}" type="pres">
      <dgm:prSet presAssocID="{5EE30CDB-4615-4BB7-9133-5FFAAD5D7976}" presName="txTwo" presStyleLbl="node2" presStyleIdx="2" presStyleCnt="3">
        <dgm:presLayoutVars>
          <dgm:chPref val="3"/>
        </dgm:presLayoutVars>
      </dgm:prSet>
      <dgm:spPr/>
    </dgm:pt>
    <dgm:pt modelId="{68AA0CEF-57F1-40CC-B610-9DA2964CC68B}" type="pres">
      <dgm:prSet presAssocID="{5EE30CDB-4615-4BB7-9133-5FFAAD5D7976}" presName="parTransTwo" presStyleCnt="0"/>
      <dgm:spPr/>
    </dgm:pt>
    <dgm:pt modelId="{F41C4697-AFCC-4377-8AF5-534F348683AD}" type="pres">
      <dgm:prSet presAssocID="{5EE30CDB-4615-4BB7-9133-5FFAAD5D7976}" presName="horzTwo" presStyleCnt="0"/>
      <dgm:spPr/>
    </dgm:pt>
    <dgm:pt modelId="{B628369D-F543-4480-B248-63AF90F1A0BF}" type="pres">
      <dgm:prSet presAssocID="{6CDF7436-4E9E-48B3-A4A0-8CA2DC3DA0F1}" presName="vertThree" presStyleCnt="0"/>
      <dgm:spPr/>
    </dgm:pt>
    <dgm:pt modelId="{0A521547-8D53-4B4F-844D-1CFF5F025DA6}" type="pres">
      <dgm:prSet presAssocID="{6CDF7436-4E9E-48B3-A4A0-8CA2DC3DA0F1}" presName="txThree" presStyleLbl="node3" presStyleIdx="6" presStyleCnt="9">
        <dgm:presLayoutVars>
          <dgm:chPref val="3"/>
        </dgm:presLayoutVars>
      </dgm:prSet>
      <dgm:spPr/>
    </dgm:pt>
    <dgm:pt modelId="{1298E46D-9407-4604-9368-A290F75CC8A3}" type="pres">
      <dgm:prSet presAssocID="{6CDF7436-4E9E-48B3-A4A0-8CA2DC3DA0F1}" presName="horzThree" presStyleCnt="0"/>
      <dgm:spPr/>
    </dgm:pt>
    <dgm:pt modelId="{C33508EE-6939-41ED-B888-7811B06756CD}" type="pres">
      <dgm:prSet presAssocID="{99BE2BEB-3EFF-4B54-BEB1-E812293EF8B0}" presName="sibSpaceThree" presStyleCnt="0"/>
      <dgm:spPr/>
    </dgm:pt>
    <dgm:pt modelId="{7F636F9C-C9B3-4993-B6DD-6537C32BCC3E}" type="pres">
      <dgm:prSet presAssocID="{D6702C82-8610-4F51-B1E9-5CEB2186AE28}" presName="vertThree" presStyleCnt="0"/>
      <dgm:spPr/>
    </dgm:pt>
    <dgm:pt modelId="{E7F683C8-99F6-415E-BDD0-D05F1E9F6BA7}" type="pres">
      <dgm:prSet presAssocID="{D6702C82-8610-4F51-B1E9-5CEB2186AE28}" presName="txThree" presStyleLbl="node3" presStyleIdx="7" presStyleCnt="9">
        <dgm:presLayoutVars>
          <dgm:chPref val="3"/>
        </dgm:presLayoutVars>
      </dgm:prSet>
      <dgm:spPr/>
    </dgm:pt>
    <dgm:pt modelId="{6B3F14C4-8A5C-40C0-B4C7-827363D1DDB8}" type="pres">
      <dgm:prSet presAssocID="{D6702C82-8610-4F51-B1E9-5CEB2186AE28}" presName="horzThree" presStyleCnt="0"/>
      <dgm:spPr/>
    </dgm:pt>
    <dgm:pt modelId="{7C4B5415-A3BF-47A7-9D7F-61FE6FD6D382}" type="pres">
      <dgm:prSet presAssocID="{9009C4A2-4E35-43CF-BE34-EF0404B49809}" presName="sibSpaceThree" presStyleCnt="0"/>
      <dgm:spPr/>
    </dgm:pt>
    <dgm:pt modelId="{85AEBFE6-5B2B-471C-923D-097043F3AC67}" type="pres">
      <dgm:prSet presAssocID="{C32DB16B-D7FE-4E0F-ADE0-F42F4D8AA148}" presName="vertThree" presStyleCnt="0"/>
      <dgm:spPr/>
    </dgm:pt>
    <dgm:pt modelId="{EF37D974-BCAE-432A-B154-F14EC6E90491}" type="pres">
      <dgm:prSet presAssocID="{C32DB16B-D7FE-4E0F-ADE0-F42F4D8AA148}" presName="txThree" presStyleLbl="node3" presStyleIdx="8" presStyleCnt="9">
        <dgm:presLayoutVars>
          <dgm:chPref val="3"/>
        </dgm:presLayoutVars>
      </dgm:prSet>
      <dgm:spPr/>
    </dgm:pt>
    <dgm:pt modelId="{A4D3A77F-2F08-4BE7-9DF2-F94854E43DB4}" type="pres">
      <dgm:prSet presAssocID="{C32DB16B-D7FE-4E0F-ADE0-F42F4D8AA148}" presName="parTransThree" presStyleCnt="0"/>
      <dgm:spPr/>
    </dgm:pt>
    <dgm:pt modelId="{C03FD293-1368-4D46-BAAA-AE3D3ABE4BD4}" type="pres">
      <dgm:prSet presAssocID="{C32DB16B-D7FE-4E0F-ADE0-F42F4D8AA148}" presName="horzThree" presStyleCnt="0"/>
      <dgm:spPr/>
    </dgm:pt>
    <dgm:pt modelId="{B9119ABE-76B7-422D-BA11-04D6727C2A7C}" type="pres">
      <dgm:prSet presAssocID="{E6AEC6B1-F548-4F1C-B1A7-F05A23CFFCE2}" presName="vertFour" presStyleCnt="0">
        <dgm:presLayoutVars>
          <dgm:chPref val="3"/>
        </dgm:presLayoutVars>
      </dgm:prSet>
      <dgm:spPr/>
    </dgm:pt>
    <dgm:pt modelId="{A433DAE2-B838-4A90-B326-136ABE66AE27}" type="pres">
      <dgm:prSet presAssocID="{E6AEC6B1-F548-4F1C-B1A7-F05A23CFFCE2}" presName="txFour" presStyleLbl="node4" presStyleIdx="4" presStyleCnt="8">
        <dgm:presLayoutVars>
          <dgm:chPref val="3"/>
        </dgm:presLayoutVars>
      </dgm:prSet>
      <dgm:spPr/>
    </dgm:pt>
    <dgm:pt modelId="{B77668D1-6506-44DD-AEF8-64124D67BCC4}" type="pres">
      <dgm:prSet presAssocID="{E6AEC6B1-F548-4F1C-B1A7-F05A23CFFCE2}" presName="horzFour" presStyleCnt="0"/>
      <dgm:spPr/>
    </dgm:pt>
    <dgm:pt modelId="{DB515C7B-F825-463F-AB30-D28275238BBA}" type="pres">
      <dgm:prSet presAssocID="{C5148875-197E-46F7-9ECC-C626E80788C1}" presName="sibSpaceFour" presStyleCnt="0"/>
      <dgm:spPr/>
    </dgm:pt>
    <dgm:pt modelId="{3FC92A83-C632-4A8B-903E-F5124E0C352F}" type="pres">
      <dgm:prSet presAssocID="{D3BF29D2-912E-4B91-8042-69F45652E054}" presName="vertFour" presStyleCnt="0">
        <dgm:presLayoutVars>
          <dgm:chPref val="3"/>
        </dgm:presLayoutVars>
      </dgm:prSet>
      <dgm:spPr/>
    </dgm:pt>
    <dgm:pt modelId="{C29957FE-47FB-4F71-BCC6-F2494AE1FA64}" type="pres">
      <dgm:prSet presAssocID="{D3BF29D2-912E-4B91-8042-69F45652E054}" presName="txFour" presStyleLbl="node4" presStyleIdx="5" presStyleCnt="8">
        <dgm:presLayoutVars>
          <dgm:chPref val="3"/>
        </dgm:presLayoutVars>
      </dgm:prSet>
      <dgm:spPr/>
    </dgm:pt>
    <dgm:pt modelId="{6296CC00-62DB-48E6-ADFD-8DA2DBECD20A}" type="pres">
      <dgm:prSet presAssocID="{D3BF29D2-912E-4B91-8042-69F45652E054}" presName="horzFour" presStyleCnt="0"/>
      <dgm:spPr/>
    </dgm:pt>
    <dgm:pt modelId="{547AAA5E-03EE-47FC-B848-7507D10B51F9}" type="pres">
      <dgm:prSet presAssocID="{6531C1D9-E0C2-4AEB-B2C7-2A36DC12A378}" presName="sibSpaceFour" presStyleCnt="0"/>
      <dgm:spPr/>
    </dgm:pt>
    <dgm:pt modelId="{637D081C-E7DE-4EF6-A3F8-0F3872564FD1}" type="pres">
      <dgm:prSet presAssocID="{2319F955-D8BA-469A-BFF9-607F02969EE5}" presName="vertFour" presStyleCnt="0">
        <dgm:presLayoutVars>
          <dgm:chPref val="3"/>
        </dgm:presLayoutVars>
      </dgm:prSet>
      <dgm:spPr/>
    </dgm:pt>
    <dgm:pt modelId="{457E3395-08C3-48D7-B6DC-19B80495CE4B}" type="pres">
      <dgm:prSet presAssocID="{2319F955-D8BA-469A-BFF9-607F02969EE5}" presName="txFour" presStyleLbl="node4" presStyleIdx="6" presStyleCnt="8">
        <dgm:presLayoutVars>
          <dgm:chPref val="3"/>
        </dgm:presLayoutVars>
      </dgm:prSet>
      <dgm:spPr/>
    </dgm:pt>
    <dgm:pt modelId="{E15FD8F7-A9AC-480C-990E-6621E78447D8}" type="pres">
      <dgm:prSet presAssocID="{2319F955-D8BA-469A-BFF9-607F02969EE5}" presName="parTransFour" presStyleCnt="0"/>
      <dgm:spPr/>
    </dgm:pt>
    <dgm:pt modelId="{98ABACCE-0E4F-4F75-8CFA-EADA839CCA7D}" type="pres">
      <dgm:prSet presAssocID="{2319F955-D8BA-469A-BFF9-607F02969EE5}" presName="horzFour" presStyleCnt="0"/>
      <dgm:spPr/>
    </dgm:pt>
    <dgm:pt modelId="{D2F9051D-E853-4603-90FB-E8A40529784C}" type="pres">
      <dgm:prSet presAssocID="{9B413A1A-BD0B-4D8C-8E26-9CBDC455E119}" presName="vertFour" presStyleCnt="0">
        <dgm:presLayoutVars>
          <dgm:chPref val="3"/>
        </dgm:presLayoutVars>
      </dgm:prSet>
      <dgm:spPr/>
    </dgm:pt>
    <dgm:pt modelId="{B31EE6B4-3A30-4AEC-9772-7D9EB1CE3717}" type="pres">
      <dgm:prSet presAssocID="{9B413A1A-BD0B-4D8C-8E26-9CBDC455E119}" presName="txFour" presStyleLbl="node4" presStyleIdx="7" presStyleCnt="8">
        <dgm:presLayoutVars>
          <dgm:chPref val="3"/>
        </dgm:presLayoutVars>
      </dgm:prSet>
      <dgm:spPr/>
    </dgm:pt>
    <dgm:pt modelId="{5E987F98-7FFE-436D-BCA8-E4DCA55E7DD0}" type="pres">
      <dgm:prSet presAssocID="{9B413A1A-BD0B-4D8C-8E26-9CBDC455E119}" presName="horzFour" presStyleCnt="0"/>
      <dgm:spPr/>
    </dgm:pt>
  </dgm:ptLst>
  <dgm:cxnLst>
    <dgm:cxn modelId="{81136108-B040-4D7A-86D7-77824C705BB4}" type="presOf" srcId="{7E9AB22C-55D2-4666-BDD5-D448DDCF516F}" destId="{07E8F79E-762B-4918-ACCA-D21A64C733C1}" srcOrd="0" destOrd="0" presId="urn:microsoft.com/office/officeart/2005/8/layout/hierarchy4"/>
    <dgm:cxn modelId="{46871F14-6006-4FC2-AD08-0D0BBB1CD18F}" type="presOf" srcId="{4F13D5BC-E4EC-4BA8-B072-11AFD85A9022}" destId="{12D25B2D-956A-4291-88D7-14F11547FF9E}" srcOrd="0" destOrd="0" presId="urn:microsoft.com/office/officeart/2005/8/layout/hierarchy4"/>
    <dgm:cxn modelId="{81D9F815-92A7-4D28-8670-670A32BDD04A}" type="presOf" srcId="{2DFF2DD9-C62D-4143-9A94-DA0A6FE3A4B5}" destId="{5367C333-1F3C-4983-9F5D-2BB07CE8039F}" srcOrd="0" destOrd="0" presId="urn:microsoft.com/office/officeart/2005/8/layout/hierarchy4"/>
    <dgm:cxn modelId="{8FA75F1A-AF39-4909-A229-52F1CB340623}" type="presOf" srcId="{C799F4B9-A96A-4DDE-978A-19AB569F9297}" destId="{B06F14BE-CAF4-4DD9-97F5-02FB8A5CC983}" srcOrd="0" destOrd="0" presId="urn:microsoft.com/office/officeart/2005/8/layout/hierarchy4"/>
    <dgm:cxn modelId="{92147028-F8FF-486C-AE17-4612A0F0F300}" srcId="{C32DB16B-D7FE-4E0F-ADE0-F42F4D8AA148}" destId="{2319F955-D8BA-469A-BFF9-607F02969EE5}" srcOrd="2" destOrd="0" parTransId="{76A79A92-3FBB-47D0-95D2-536CA0B2A8F2}" sibTransId="{4B5F4247-2606-4EF7-8867-F44BC44971CB}"/>
    <dgm:cxn modelId="{90D04D2E-069F-4212-B3E6-D5FD5F4F7EA5}" srcId="{4F13D5BC-E4EC-4BA8-B072-11AFD85A9022}" destId="{2D45AD87-25B1-4D13-A949-45DEC7769A09}" srcOrd="1" destOrd="0" parTransId="{21359B36-6916-4194-A78A-8279895D3959}" sibTransId="{E49F3147-3F35-4825-BF7A-5DAEE768C11F}"/>
    <dgm:cxn modelId="{C1E4C333-43A0-4DC7-BF73-4F17FBF52AF8}" type="presOf" srcId="{9B413A1A-BD0B-4D8C-8E26-9CBDC455E119}" destId="{B31EE6B4-3A30-4AEC-9772-7D9EB1CE3717}" srcOrd="0" destOrd="0" presId="urn:microsoft.com/office/officeart/2005/8/layout/hierarchy4"/>
    <dgm:cxn modelId="{F3757F36-3448-4AAB-B513-7638518B8DFC}" srcId="{4F13D5BC-E4EC-4BA8-B072-11AFD85A9022}" destId="{5DD0C5C9-3096-42A9-A6FA-0C77EC4DD34F}" srcOrd="0" destOrd="0" parTransId="{21950C3D-5978-4CF1-99B7-0F44BC1CC8E3}" sibTransId="{055913CA-3C40-49A1-B95D-DD5E1C6F8BDA}"/>
    <dgm:cxn modelId="{5222333E-010A-4552-9E8F-2575BE264F70}" type="presOf" srcId="{5DD0C5C9-3096-42A9-A6FA-0C77EC4DD34F}" destId="{5C512E15-02AF-44F6-8F00-E965A167A538}" srcOrd="0" destOrd="0" presId="urn:microsoft.com/office/officeart/2005/8/layout/hierarchy4"/>
    <dgm:cxn modelId="{6F62185C-5EE4-43DB-88AE-4C2765571F6C}" type="presOf" srcId="{AF24C278-AD07-41CE-BA2B-C8B3491258D3}" destId="{742ED90D-71F4-4D79-84F5-EA11BC67BA3C}" srcOrd="0" destOrd="0" presId="urn:microsoft.com/office/officeart/2005/8/layout/hierarchy4"/>
    <dgm:cxn modelId="{B2E1315F-AD9F-4727-B3EB-9394F8E3101E}" srcId="{C799F4B9-A96A-4DDE-978A-19AB569F9297}" destId="{04B87A26-3272-4A1C-A6AF-7DF1D8304DA0}" srcOrd="0" destOrd="0" parTransId="{D3742138-2E11-4A5A-B7AB-B7B21BCE702E}" sibTransId="{4C7CA94A-4E6F-4CB1-BC45-B4FB25CAED5F}"/>
    <dgm:cxn modelId="{AAA99043-F9C2-42A7-8DB2-1F0B9AA71AC3}" type="presOf" srcId="{EDA24B81-4E29-4BE0-AD87-6317452A4628}" destId="{1BF3B1B2-01E9-45AC-B233-C75EE794CC1E}" srcOrd="0" destOrd="0" presId="urn:microsoft.com/office/officeart/2005/8/layout/hierarchy4"/>
    <dgm:cxn modelId="{D2C12E46-47BE-45A5-AD26-F3C2B33C2903}" type="presOf" srcId="{D6702C82-8610-4F51-B1E9-5CEB2186AE28}" destId="{E7F683C8-99F6-415E-BDD0-D05F1E9F6BA7}" srcOrd="0" destOrd="0" presId="urn:microsoft.com/office/officeart/2005/8/layout/hierarchy4"/>
    <dgm:cxn modelId="{EA8CD046-1EE7-4A61-B6CC-982F752BAF51}" srcId="{5EE30CDB-4615-4BB7-9133-5FFAAD5D7976}" destId="{C32DB16B-D7FE-4E0F-ADE0-F42F4D8AA148}" srcOrd="2" destOrd="0" parTransId="{F54255D8-FD1F-427A-A0E6-C2D799AA0A29}" sibTransId="{421EDE5A-0C8C-4771-8F8F-A74E60772AD5}"/>
    <dgm:cxn modelId="{B841D969-CE13-4885-80F6-9934AEF99DAC}" type="presOf" srcId="{42EAB017-B358-48E7-8727-0AB52F6FD5E6}" destId="{7A821946-BE01-4484-8467-21E9B173528E}" srcOrd="0" destOrd="0" presId="urn:microsoft.com/office/officeart/2005/8/layout/hierarchy4"/>
    <dgm:cxn modelId="{C774416C-DB84-40B9-A4D0-2B6B501E09EE}" srcId="{F2E5589D-6277-4F6D-8FCA-3EC3937B4921}" destId="{7DD78583-8A0C-4C6D-A415-B398904AA5AD}" srcOrd="0" destOrd="0" parTransId="{5ADE54CB-1904-4E87-8A56-76B7FF8FFCE4}" sibTransId="{AE147607-4B8D-480B-9979-9A40E3B3F604}"/>
    <dgm:cxn modelId="{21B1DD4C-CA95-4AF8-BB7F-6DCF856F86B4}" type="presOf" srcId="{F2E5589D-6277-4F6D-8FCA-3EC3937B4921}" destId="{15B28469-EBAB-4892-93A0-4BB349698D5D}" srcOrd="0" destOrd="0" presId="urn:microsoft.com/office/officeart/2005/8/layout/hierarchy4"/>
    <dgm:cxn modelId="{906A0470-3D64-40D5-A417-332A5513CCFC}" srcId="{04B87A26-3272-4A1C-A6AF-7DF1D8304DA0}" destId="{22DFCE67-5E7A-48D1-B9A1-82499E7E072A}" srcOrd="1" destOrd="0" parTransId="{9CBFFDF3-7CFE-4FD9-B23A-DFE8A58305F8}" sibTransId="{4D3E4F0D-DA97-4D67-8F68-8E648A9E0139}"/>
    <dgm:cxn modelId="{0D3EB471-BB05-4C05-BCF3-04689BA5A8A2}" srcId="{04B87A26-3272-4A1C-A6AF-7DF1D8304DA0}" destId="{F2E5589D-6277-4F6D-8FCA-3EC3937B4921}" srcOrd="0" destOrd="0" parTransId="{25F11EF3-C432-4DD2-BBEC-141D13217267}" sibTransId="{6F036D36-2BA6-4852-9FD8-8734570EB74C}"/>
    <dgm:cxn modelId="{3672BE78-825B-425A-AEFF-43FF8CA3F723}" type="presOf" srcId="{7DD78583-8A0C-4C6D-A415-B398904AA5AD}" destId="{BC657DB9-6A16-4C9D-A378-257B2300362B}" srcOrd="0" destOrd="0" presId="urn:microsoft.com/office/officeart/2005/8/layout/hierarchy4"/>
    <dgm:cxn modelId="{B05E0279-EAE6-472C-A10F-C91A1F911802}" type="presOf" srcId="{E6AEC6B1-F548-4F1C-B1A7-F05A23CFFCE2}" destId="{A433DAE2-B838-4A90-B326-136ABE66AE27}" srcOrd="0" destOrd="0" presId="urn:microsoft.com/office/officeart/2005/8/layout/hierarchy4"/>
    <dgm:cxn modelId="{D783D07E-EEF3-4931-A932-3DEC5A6F600C}" srcId="{7E9AB22C-55D2-4666-BDD5-D448DDCF516F}" destId="{42EAB017-B358-48E7-8727-0AB52F6FD5E6}" srcOrd="0" destOrd="0" parTransId="{C8FBC21B-56F3-4D4C-B011-D4678838D5B0}" sibTransId="{A8E1BA17-929E-470B-8D1D-26B230D1C3B1}"/>
    <dgm:cxn modelId="{B10B848E-8F05-4D79-8F62-A33563D514E7}" srcId="{F2E5589D-6277-4F6D-8FCA-3EC3937B4921}" destId="{7E9AB22C-55D2-4666-BDD5-D448DDCF516F}" srcOrd="5" destOrd="0" parTransId="{579134FE-6487-4B6E-A283-FD13437EF6DA}" sibTransId="{9FE7BC98-E89D-4309-97C9-A0C03641B544}"/>
    <dgm:cxn modelId="{6B27958E-AD95-4B40-AA0B-B6EDEECE0165}" srcId="{04B87A26-3272-4A1C-A6AF-7DF1D8304DA0}" destId="{5EE30CDB-4615-4BB7-9133-5FFAAD5D7976}" srcOrd="2" destOrd="0" parTransId="{642C19B8-82E6-4DF8-ACCF-06A7AA0CFAEF}" sibTransId="{3158B065-D27F-4A46-AD62-D78F06FA24BE}"/>
    <dgm:cxn modelId="{9C9CC28F-844C-463C-AC39-A7E69A28AD72}" srcId="{4F13D5BC-E4EC-4BA8-B072-11AFD85A9022}" destId="{BC3F2CAA-DC4F-4BED-B8A5-88AD796431EA}" srcOrd="2" destOrd="0" parTransId="{6D6BCFB1-93A1-4726-B987-E65811ABF4A0}" sibTransId="{D9C2D408-D062-4686-AF7D-AFC143265746}"/>
    <dgm:cxn modelId="{5A39C391-CBAB-4A33-9115-FF114BEBF97B}" srcId="{F2E5589D-6277-4F6D-8FCA-3EC3937B4921}" destId="{4F13D5BC-E4EC-4BA8-B072-11AFD85A9022}" srcOrd="3" destOrd="0" parTransId="{D179FBA2-EB34-49DF-ADD4-24793668AD6B}" sibTransId="{EF72B73D-1277-4534-B70C-B1C2D33D3870}"/>
    <dgm:cxn modelId="{FE4E6A99-2C96-41AC-8872-AE693194208C}" type="presOf" srcId="{5EE30CDB-4615-4BB7-9133-5FFAAD5D7976}" destId="{D6B1749D-265A-4F71-9E83-BD9F5E104D51}" srcOrd="0" destOrd="0" presId="urn:microsoft.com/office/officeart/2005/8/layout/hierarchy4"/>
    <dgm:cxn modelId="{9CF4AEA0-31E8-4220-923B-3589D0D0FE57}" type="presOf" srcId="{22DFCE67-5E7A-48D1-B9A1-82499E7E072A}" destId="{5D3F6B62-43B6-4DED-89FB-6ACECCE25D13}" srcOrd="0" destOrd="0" presId="urn:microsoft.com/office/officeart/2005/8/layout/hierarchy4"/>
    <dgm:cxn modelId="{059248AE-3347-40E5-899A-D5D3C1C34625}" type="presOf" srcId="{D3BF29D2-912E-4B91-8042-69F45652E054}" destId="{C29957FE-47FB-4F71-BCC6-F2494AE1FA64}" srcOrd="0" destOrd="0" presId="urn:microsoft.com/office/officeart/2005/8/layout/hierarchy4"/>
    <dgm:cxn modelId="{28DE04BB-73BC-455D-9B48-2679143BF04D}" type="presOf" srcId="{6CDF7436-4E9E-48B3-A4A0-8CA2DC3DA0F1}" destId="{0A521547-8D53-4B4F-844D-1CFF5F025DA6}" srcOrd="0" destOrd="0" presId="urn:microsoft.com/office/officeart/2005/8/layout/hierarchy4"/>
    <dgm:cxn modelId="{84C79FBD-374D-40C5-8AB0-2F69EAF52A8B}" srcId="{F2E5589D-6277-4F6D-8FCA-3EC3937B4921}" destId="{2DFF2DD9-C62D-4143-9A94-DA0A6FE3A4B5}" srcOrd="2" destOrd="0" parTransId="{AE50ED5C-CB85-4F3F-9EDF-EC7F37F16371}" sibTransId="{10764CB6-B321-4D4C-B05F-327F2059CF66}"/>
    <dgm:cxn modelId="{947BF3C2-765A-47B8-8D7F-E76AA162A54D}" type="presOf" srcId="{BC3F2CAA-DC4F-4BED-B8A5-88AD796431EA}" destId="{8676D91C-D94D-47DF-8E9F-13C89A256AE1}" srcOrd="0" destOrd="0" presId="urn:microsoft.com/office/officeart/2005/8/layout/hierarchy4"/>
    <dgm:cxn modelId="{8924ABC6-8470-45C9-A535-11000C5BB1F9}" srcId="{C32DB16B-D7FE-4E0F-ADE0-F42F4D8AA148}" destId="{E6AEC6B1-F548-4F1C-B1A7-F05A23CFFCE2}" srcOrd="0" destOrd="0" parTransId="{E0E72D4D-F7FE-47AC-A4DE-3FE10EC10DCB}" sibTransId="{C5148875-197E-46F7-9ECC-C626E80788C1}"/>
    <dgm:cxn modelId="{4ED6EDC7-9AC3-4B89-9209-8A3B0798F699}" srcId="{F2E5589D-6277-4F6D-8FCA-3EC3937B4921}" destId="{AF24C278-AD07-41CE-BA2B-C8B3491258D3}" srcOrd="1" destOrd="0" parTransId="{ACE4B732-C00A-4071-9FD7-DDC61B04C651}" sibTransId="{7C58EC8E-EB01-4479-A949-199422534F86}"/>
    <dgm:cxn modelId="{771A5FD3-9DCC-4D74-A985-AB9C4CAC9F5A}" srcId="{F2E5589D-6277-4F6D-8FCA-3EC3937B4921}" destId="{EDA24B81-4E29-4BE0-AD87-6317452A4628}" srcOrd="4" destOrd="0" parTransId="{E8A1DA0A-DE2E-4890-AB91-906CC851E26F}" sibTransId="{C1B1C53C-E380-4570-A34C-5C9BFD370A12}"/>
    <dgm:cxn modelId="{376B9ADA-DAA2-44EE-B1D1-E1D7CCA5B7BA}" type="presOf" srcId="{2D45AD87-25B1-4D13-A949-45DEC7769A09}" destId="{326F5D69-6491-41F7-AA33-5F43149997FA}" srcOrd="0" destOrd="0" presId="urn:microsoft.com/office/officeart/2005/8/layout/hierarchy4"/>
    <dgm:cxn modelId="{3368E1DD-F1A5-46E1-9A59-3D7D8BDE32A6}" srcId="{5EE30CDB-4615-4BB7-9133-5FFAAD5D7976}" destId="{6CDF7436-4E9E-48B3-A4A0-8CA2DC3DA0F1}" srcOrd="0" destOrd="0" parTransId="{D30761DD-FC42-42E9-8936-D4927FA4FB9A}" sibTransId="{99BE2BEB-3EFF-4B54-BEB1-E812293EF8B0}"/>
    <dgm:cxn modelId="{C76824E9-8B71-4426-851B-B788E0638522}" srcId="{5EE30CDB-4615-4BB7-9133-5FFAAD5D7976}" destId="{D6702C82-8610-4F51-B1E9-5CEB2186AE28}" srcOrd="1" destOrd="0" parTransId="{04833680-DD7F-4A7C-A775-E58B1C8CB1AB}" sibTransId="{9009C4A2-4E35-43CF-BE34-EF0404B49809}"/>
    <dgm:cxn modelId="{79DC95EA-92F7-470C-836A-5E24D4E2B12E}" srcId="{2319F955-D8BA-469A-BFF9-607F02969EE5}" destId="{9B413A1A-BD0B-4D8C-8E26-9CBDC455E119}" srcOrd="0" destOrd="0" parTransId="{9A7F3735-C7DC-4D8A-8F2B-5F33473CDD18}" sibTransId="{6B0757FE-315B-46AD-9FF0-3B8D313036EC}"/>
    <dgm:cxn modelId="{340962EE-0FBD-4D8B-B7CE-7C0E34AC8306}" type="presOf" srcId="{2319F955-D8BA-469A-BFF9-607F02969EE5}" destId="{457E3395-08C3-48D7-B6DC-19B80495CE4B}" srcOrd="0" destOrd="0" presId="urn:microsoft.com/office/officeart/2005/8/layout/hierarchy4"/>
    <dgm:cxn modelId="{4E4366EF-5859-4ADF-95D8-31B013C3F606}" type="presOf" srcId="{04B87A26-3272-4A1C-A6AF-7DF1D8304DA0}" destId="{1247371C-015D-45D4-8A2C-B0E5C0B55716}" srcOrd="0" destOrd="0" presId="urn:microsoft.com/office/officeart/2005/8/layout/hierarchy4"/>
    <dgm:cxn modelId="{1F8668F7-1270-4376-9EF3-ACD88205FEC1}" type="presOf" srcId="{C32DB16B-D7FE-4E0F-ADE0-F42F4D8AA148}" destId="{EF37D974-BCAE-432A-B154-F14EC6E90491}" srcOrd="0" destOrd="0" presId="urn:microsoft.com/office/officeart/2005/8/layout/hierarchy4"/>
    <dgm:cxn modelId="{41F075F7-2698-4F22-85D1-80100B6E9452}" srcId="{C32DB16B-D7FE-4E0F-ADE0-F42F4D8AA148}" destId="{D3BF29D2-912E-4B91-8042-69F45652E054}" srcOrd="1" destOrd="0" parTransId="{70F17F0C-4078-46BA-985B-6BA74711820D}" sibTransId="{6531C1D9-E0C2-4AEB-B2C7-2A36DC12A378}"/>
    <dgm:cxn modelId="{2623FA59-CA3E-4FA2-BA14-8F78BC4AC257}" type="presParOf" srcId="{B06F14BE-CAF4-4DD9-97F5-02FB8A5CC983}" destId="{0DF54FDF-8F50-4487-BAEF-E5ECC38DD273}" srcOrd="0" destOrd="0" presId="urn:microsoft.com/office/officeart/2005/8/layout/hierarchy4"/>
    <dgm:cxn modelId="{34683986-0287-4D8D-B5FC-C2AE54AC7FFD}" type="presParOf" srcId="{0DF54FDF-8F50-4487-BAEF-E5ECC38DD273}" destId="{1247371C-015D-45D4-8A2C-B0E5C0B55716}" srcOrd="0" destOrd="0" presId="urn:microsoft.com/office/officeart/2005/8/layout/hierarchy4"/>
    <dgm:cxn modelId="{CCE97A08-F57B-4762-968A-20D0940F6302}" type="presParOf" srcId="{0DF54FDF-8F50-4487-BAEF-E5ECC38DD273}" destId="{57AA22A2-C87A-4AD6-B709-308C74E18CA6}" srcOrd="1" destOrd="0" presId="urn:microsoft.com/office/officeart/2005/8/layout/hierarchy4"/>
    <dgm:cxn modelId="{8B8B0EEF-98B8-48C6-8AFC-5F3306CB605F}" type="presParOf" srcId="{0DF54FDF-8F50-4487-BAEF-E5ECC38DD273}" destId="{1BCC2A16-11C4-4ACC-A2EC-D033F4DAFBF7}" srcOrd="2" destOrd="0" presId="urn:microsoft.com/office/officeart/2005/8/layout/hierarchy4"/>
    <dgm:cxn modelId="{A0F7606C-443D-4689-8A8D-4DFD38902D12}" type="presParOf" srcId="{1BCC2A16-11C4-4ACC-A2EC-D033F4DAFBF7}" destId="{4A24EE50-DBD2-456D-A31B-645AF6EBA432}" srcOrd="0" destOrd="0" presId="urn:microsoft.com/office/officeart/2005/8/layout/hierarchy4"/>
    <dgm:cxn modelId="{81C1F86C-F833-4C32-A560-80A67A3E7A6E}" type="presParOf" srcId="{4A24EE50-DBD2-456D-A31B-645AF6EBA432}" destId="{15B28469-EBAB-4892-93A0-4BB349698D5D}" srcOrd="0" destOrd="0" presId="urn:microsoft.com/office/officeart/2005/8/layout/hierarchy4"/>
    <dgm:cxn modelId="{51DE89E2-3E58-4E71-B4B2-17C55E0970DB}" type="presParOf" srcId="{4A24EE50-DBD2-456D-A31B-645AF6EBA432}" destId="{01873064-95C6-4389-A845-EC33B8B40A1A}" srcOrd="1" destOrd="0" presId="urn:microsoft.com/office/officeart/2005/8/layout/hierarchy4"/>
    <dgm:cxn modelId="{39A9D975-DC0C-4C2B-83E0-FE13D76DE878}" type="presParOf" srcId="{4A24EE50-DBD2-456D-A31B-645AF6EBA432}" destId="{217EA821-7221-4831-934A-4F3F31B346C7}" srcOrd="2" destOrd="0" presId="urn:microsoft.com/office/officeart/2005/8/layout/hierarchy4"/>
    <dgm:cxn modelId="{0E24E9FD-68E5-49DD-9412-5E88F70EFEAE}" type="presParOf" srcId="{217EA821-7221-4831-934A-4F3F31B346C7}" destId="{CA7D3A04-613B-4C6E-A1FC-644B48205EBA}" srcOrd="0" destOrd="0" presId="urn:microsoft.com/office/officeart/2005/8/layout/hierarchy4"/>
    <dgm:cxn modelId="{D615B822-7762-4DC6-9902-764D0A52D3E7}" type="presParOf" srcId="{CA7D3A04-613B-4C6E-A1FC-644B48205EBA}" destId="{BC657DB9-6A16-4C9D-A378-257B2300362B}" srcOrd="0" destOrd="0" presId="urn:microsoft.com/office/officeart/2005/8/layout/hierarchy4"/>
    <dgm:cxn modelId="{A158EA2F-EB88-4323-A571-EA5903FFCFE4}" type="presParOf" srcId="{CA7D3A04-613B-4C6E-A1FC-644B48205EBA}" destId="{B61F1CB1-707D-4D4A-847A-D4BD9744C485}" srcOrd="1" destOrd="0" presId="urn:microsoft.com/office/officeart/2005/8/layout/hierarchy4"/>
    <dgm:cxn modelId="{A8DED36B-37F7-4152-B39A-B33B0ACE4E26}" type="presParOf" srcId="{217EA821-7221-4831-934A-4F3F31B346C7}" destId="{B182AB71-B324-4AED-ADAD-658FFDCB392E}" srcOrd="1" destOrd="0" presId="urn:microsoft.com/office/officeart/2005/8/layout/hierarchy4"/>
    <dgm:cxn modelId="{C6458FDF-A417-40EA-BB7F-7F4A8C04D649}" type="presParOf" srcId="{217EA821-7221-4831-934A-4F3F31B346C7}" destId="{4A41B7C8-C374-4AF8-B6E1-D0AA5335359D}" srcOrd="2" destOrd="0" presId="urn:microsoft.com/office/officeart/2005/8/layout/hierarchy4"/>
    <dgm:cxn modelId="{1C6FF144-B56B-4743-B96E-45E76BF57F01}" type="presParOf" srcId="{4A41B7C8-C374-4AF8-B6E1-D0AA5335359D}" destId="{742ED90D-71F4-4D79-84F5-EA11BC67BA3C}" srcOrd="0" destOrd="0" presId="urn:microsoft.com/office/officeart/2005/8/layout/hierarchy4"/>
    <dgm:cxn modelId="{512B3D76-EBC6-46FB-8965-B7DF01006699}" type="presParOf" srcId="{4A41B7C8-C374-4AF8-B6E1-D0AA5335359D}" destId="{5AE39186-7B79-4958-B2E3-57553F13D359}" srcOrd="1" destOrd="0" presId="urn:microsoft.com/office/officeart/2005/8/layout/hierarchy4"/>
    <dgm:cxn modelId="{84504794-2141-452B-865C-ABE31E6251C4}" type="presParOf" srcId="{217EA821-7221-4831-934A-4F3F31B346C7}" destId="{A730C0D6-2832-466A-A4F8-B5D0858B45B9}" srcOrd="3" destOrd="0" presId="urn:microsoft.com/office/officeart/2005/8/layout/hierarchy4"/>
    <dgm:cxn modelId="{FFBEBC91-7CB2-45CF-B1F9-E71724B063D6}" type="presParOf" srcId="{217EA821-7221-4831-934A-4F3F31B346C7}" destId="{C0E64BC2-70EF-454D-B86A-9D0D445D7DF8}" srcOrd="4" destOrd="0" presId="urn:microsoft.com/office/officeart/2005/8/layout/hierarchy4"/>
    <dgm:cxn modelId="{60DCDD72-A7CC-48A7-A57B-DE2F946FBF38}" type="presParOf" srcId="{C0E64BC2-70EF-454D-B86A-9D0D445D7DF8}" destId="{5367C333-1F3C-4983-9F5D-2BB07CE8039F}" srcOrd="0" destOrd="0" presId="urn:microsoft.com/office/officeart/2005/8/layout/hierarchy4"/>
    <dgm:cxn modelId="{3C32D352-A52F-450D-9C89-AB4079BC58C2}" type="presParOf" srcId="{C0E64BC2-70EF-454D-B86A-9D0D445D7DF8}" destId="{26B302F3-43A4-4AB8-8F5B-97895FC568D8}" srcOrd="1" destOrd="0" presId="urn:microsoft.com/office/officeart/2005/8/layout/hierarchy4"/>
    <dgm:cxn modelId="{B7081F37-CB9F-43D8-8172-38A7A27891A3}" type="presParOf" srcId="{217EA821-7221-4831-934A-4F3F31B346C7}" destId="{9A69A5E7-8805-40C0-BCEE-48DF725ECE96}" srcOrd="5" destOrd="0" presId="urn:microsoft.com/office/officeart/2005/8/layout/hierarchy4"/>
    <dgm:cxn modelId="{247D4136-2D12-4651-BADA-563DB45043CC}" type="presParOf" srcId="{217EA821-7221-4831-934A-4F3F31B346C7}" destId="{6876E771-790A-499F-8EB2-C8DDD23D21CA}" srcOrd="6" destOrd="0" presId="urn:microsoft.com/office/officeart/2005/8/layout/hierarchy4"/>
    <dgm:cxn modelId="{AD17D9C8-EDD9-451F-B56C-919058E0EA00}" type="presParOf" srcId="{6876E771-790A-499F-8EB2-C8DDD23D21CA}" destId="{12D25B2D-956A-4291-88D7-14F11547FF9E}" srcOrd="0" destOrd="0" presId="urn:microsoft.com/office/officeart/2005/8/layout/hierarchy4"/>
    <dgm:cxn modelId="{9131A4D2-D308-4E86-856F-30C3A58ACB98}" type="presParOf" srcId="{6876E771-790A-499F-8EB2-C8DDD23D21CA}" destId="{FFDEDA82-9D68-46BF-BF79-1304B4362A99}" srcOrd="1" destOrd="0" presId="urn:microsoft.com/office/officeart/2005/8/layout/hierarchy4"/>
    <dgm:cxn modelId="{0405CEE1-E74C-4775-A57D-68CDFE88488E}" type="presParOf" srcId="{6876E771-790A-499F-8EB2-C8DDD23D21CA}" destId="{419D6FDA-D5F5-42D2-BE86-A742BFB92395}" srcOrd="2" destOrd="0" presId="urn:microsoft.com/office/officeart/2005/8/layout/hierarchy4"/>
    <dgm:cxn modelId="{9476611B-361B-4691-9E7F-09D29DF8ED99}" type="presParOf" srcId="{419D6FDA-D5F5-42D2-BE86-A742BFB92395}" destId="{F3502C81-FE98-490C-BC39-31D7DF7C2747}" srcOrd="0" destOrd="0" presId="urn:microsoft.com/office/officeart/2005/8/layout/hierarchy4"/>
    <dgm:cxn modelId="{6DB98E00-0ED0-4BA2-976C-4B11342C36D6}" type="presParOf" srcId="{F3502C81-FE98-490C-BC39-31D7DF7C2747}" destId="{5C512E15-02AF-44F6-8F00-E965A167A538}" srcOrd="0" destOrd="0" presId="urn:microsoft.com/office/officeart/2005/8/layout/hierarchy4"/>
    <dgm:cxn modelId="{013FCC30-658C-42CD-A420-535B0F128538}" type="presParOf" srcId="{F3502C81-FE98-490C-BC39-31D7DF7C2747}" destId="{9469CBCD-2284-4D50-8427-8E496ADB8652}" srcOrd="1" destOrd="0" presId="urn:microsoft.com/office/officeart/2005/8/layout/hierarchy4"/>
    <dgm:cxn modelId="{7A64B113-26C1-42D4-A2B2-66FEEB66E924}" type="presParOf" srcId="{419D6FDA-D5F5-42D2-BE86-A742BFB92395}" destId="{E6F69579-B869-4B13-A157-F2DEA0549C05}" srcOrd="1" destOrd="0" presId="urn:microsoft.com/office/officeart/2005/8/layout/hierarchy4"/>
    <dgm:cxn modelId="{716ED8E1-4CAC-4889-BD2E-F0E9BB00E286}" type="presParOf" srcId="{419D6FDA-D5F5-42D2-BE86-A742BFB92395}" destId="{2B1544E2-89AF-4843-AA58-331B13F6C3E3}" srcOrd="2" destOrd="0" presId="urn:microsoft.com/office/officeart/2005/8/layout/hierarchy4"/>
    <dgm:cxn modelId="{045FD5BC-D32F-40A3-B026-FEC36ABE9294}" type="presParOf" srcId="{2B1544E2-89AF-4843-AA58-331B13F6C3E3}" destId="{326F5D69-6491-41F7-AA33-5F43149997FA}" srcOrd="0" destOrd="0" presId="urn:microsoft.com/office/officeart/2005/8/layout/hierarchy4"/>
    <dgm:cxn modelId="{B54016CF-C878-4E23-8519-A22D7EA5C959}" type="presParOf" srcId="{2B1544E2-89AF-4843-AA58-331B13F6C3E3}" destId="{16804819-86BA-4E3C-8512-B1CC251E2471}" srcOrd="1" destOrd="0" presId="urn:microsoft.com/office/officeart/2005/8/layout/hierarchy4"/>
    <dgm:cxn modelId="{26B7C850-0A3C-4EA6-8507-8775ACEE2FAC}" type="presParOf" srcId="{419D6FDA-D5F5-42D2-BE86-A742BFB92395}" destId="{A241B53B-70AF-4B5E-A7FC-47CD822EA4A2}" srcOrd="3" destOrd="0" presId="urn:microsoft.com/office/officeart/2005/8/layout/hierarchy4"/>
    <dgm:cxn modelId="{3C264F5F-1D82-41BB-B415-9E79D052FBA0}" type="presParOf" srcId="{419D6FDA-D5F5-42D2-BE86-A742BFB92395}" destId="{4F1BFE28-6459-4627-9FE3-6E8BF40E37D9}" srcOrd="4" destOrd="0" presId="urn:microsoft.com/office/officeart/2005/8/layout/hierarchy4"/>
    <dgm:cxn modelId="{3C3FA244-5D7F-4E77-B182-70184DA84D94}" type="presParOf" srcId="{4F1BFE28-6459-4627-9FE3-6E8BF40E37D9}" destId="{8676D91C-D94D-47DF-8E9F-13C89A256AE1}" srcOrd="0" destOrd="0" presId="urn:microsoft.com/office/officeart/2005/8/layout/hierarchy4"/>
    <dgm:cxn modelId="{22B8FE3F-F325-4AC2-9184-0E9F55BE90E3}" type="presParOf" srcId="{4F1BFE28-6459-4627-9FE3-6E8BF40E37D9}" destId="{10775522-FDF2-42D1-8523-5896A8BCADCD}" srcOrd="1" destOrd="0" presId="urn:microsoft.com/office/officeart/2005/8/layout/hierarchy4"/>
    <dgm:cxn modelId="{B15D183E-1BC2-462C-B4E7-4D2F92CDE4DB}" type="presParOf" srcId="{217EA821-7221-4831-934A-4F3F31B346C7}" destId="{3C7060F5-C34F-4C58-A22B-6B4CCD437AD2}" srcOrd="7" destOrd="0" presId="urn:microsoft.com/office/officeart/2005/8/layout/hierarchy4"/>
    <dgm:cxn modelId="{4B59DBB1-799B-4558-AE86-1CA5AAA55DCC}" type="presParOf" srcId="{217EA821-7221-4831-934A-4F3F31B346C7}" destId="{FA18382E-E891-4D58-92F7-0D257A752DF7}" srcOrd="8" destOrd="0" presId="urn:microsoft.com/office/officeart/2005/8/layout/hierarchy4"/>
    <dgm:cxn modelId="{78E6CF87-4BC1-44FD-8828-C8AC3E3278C1}" type="presParOf" srcId="{FA18382E-E891-4D58-92F7-0D257A752DF7}" destId="{1BF3B1B2-01E9-45AC-B233-C75EE794CC1E}" srcOrd="0" destOrd="0" presId="urn:microsoft.com/office/officeart/2005/8/layout/hierarchy4"/>
    <dgm:cxn modelId="{78A2D5D2-D3CD-44B8-98D3-B40DCA117F73}" type="presParOf" srcId="{FA18382E-E891-4D58-92F7-0D257A752DF7}" destId="{DA057405-D6D1-4DEE-A09F-0BFFDD5DEF39}" srcOrd="1" destOrd="0" presId="urn:microsoft.com/office/officeart/2005/8/layout/hierarchy4"/>
    <dgm:cxn modelId="{9D57C2F2-6ECA-4481-8B36-130A5B139EEE}" type="presParOf" srcId="{217EA821-7221-4831-934A-4F3F31B346C7}" destId="{04773A95-A8BE-4DF6-BE25-02506E4A3973}" srcOrd="9" destOrd="0" presId="urn:microsoft.com/office/officeart/2005/8/layout/hierarchy4"/>
    <dgm:cxn modelId="{F10276CC-D302-49FD-8ADE-8B8E04530AB8}" type="presParOf" srcId="{217EA821-7221-4831-934A-4F3F31B346C7}" destId="{853D90AB-64A6-4D4F-9508-72D7F43AB756}" srcOrd="10" destOrd="0" presId="urn:microsoft.com/office/officeart/2005/8/layout/hierarchy4"/>
    <dgm:cxn modelId="{1CD7FBC8-37BC-4A6B-9781-32967E97CD28}" type="presParOf" srcId="{853D90AB-64A6-4D4F-9508-72D7F43AB756}" destId="{07E8F79E-762B-4918-ACCA-D21A64C733C1}" srcOrd="0" destOrd="0" presId="urn:microsoft.com/office/officeart/2005/8/layout/hierarchy4"/>
    <dgm:cxn modelId="{7E68691E-57F8-4686-97B9-92E43C8CF009}" type="presParOf" srcId="{853D90AB-64A6-4D4F-9508-72D7F43AB756}" destId="{9AFE97D6-3ADD-40D1-A682-C3A23E8B2A6F}" srcOrd="1" destOrd="0" presId="urn:microsoft.com/office/officeart/2005/8/layout/hierarchy4"/>
    <dgm:cxn modelId="{EAAEDE15-F404-474F-8309-E2CCB66E9065}" type="presParOf" srcId="{853D90AB-64A6-4D4F-9508-72D7F43AB756}" destId="{EC8D6FEF-3758-447F-9D3C-59777E0296CB}" srcOrd="2" destOrd="0" presId="urn:microsoft.com/office/officeart/2005/8/layout/hierarchy4"/>
    <dgm:cxn modelId="{AFACAEB5-0120-4562-B902-3A565E98D69C}" type="presParOf" srcId="{EC8D6FEF-3758-447F-9D3C-59777E0296CB}" destId="{1DFC3AD3-1E2F-4530-8A5D-1032F5552780}" srcOrd="0" destOrd="0" presId="urn:microsoft.com/office/officeart/2005/8/layout/hierarchy4"/>
    <dgm:cxn modelId="{5F2A2209-02EC-4010-93A6-5FDCBD2CC4F7}" type="presParOf" srcId="{1DFC3AD3-1E2F-4530-8A5D-1032F5552780}" destId="{7A821946-BE01-4484-8467-21E9B173528E}" srcOrd="0" destOrd="0" presId="urn:microsoft.com/office/officeart/2005/8/layout/hierarchy4"/>
    <dgm:cxn modelId="{3DE26B67-C5F2-48AB-A74E-5E4A4F0BF679}" type="presParOf" srcId="{1DFC3AD3-1E2F-4530-8A5D-1032F5552780}" destId="{75CE077A-3E3D-4263-BC52-9042045FAC5A}" srcOrd="1" destOrd="0" presId="urn:microsoft.com/office/officeart/2005/8/layout/hierarchy4"/>
    <dgm:cxn modelId="{9EF360D0-78E1-4D89-8B03-E4A0AB47BA93}" type="presParOf" srcId="{1BCC2A16-11C4-4ACC-A2EC-D033F4DAFBF7}" destId="{0FB6187F-A757-4173-95C8-B41F975A3485}" srcOrd="1" destOrd="0" presId="urn:microsoft.com/office/officeart/2005/8/layout/hierarchy4"/>
    <dgm:cxn modelId="{270E3054-BCE7-4623-884A-DBE89A9248DF}" type="presParOf" srcId="{1BCC2A16-11C4-4ACC-A2EC-D033F4DAFBF7}" destId="{A9B7B72C-9B2A-4216-B94C-A597D9686D02}" srcOrd="2" destOrd="0" presId="urn:microsoft.com/office/officeart/2005/8/layout/hierarchy4"/>
    <dgm:cxn modelId="{3A87A74B-5FAC-4A07-B636-3C979DECE539}" type="presParOf" srcId="{A9B7B72C-9B2A-4216-B94C-A597D9686D02}" destId="{5D3F6B62-43B6-4DED-89FB-6ACECCE25D13}" srcOrd="0" destOrd="0" presId="urn:microsoft.com/office/officeart/2005/8/layout/hierarchy4"/>
    <dgm:cxn modelId="{1EE16360-5A49-40CD-A277-573D6AA50A70}" type="presParOf" srcId="{A9B7B72C-9B2A-4216-B94C-A597D9686D02}" destId="{A86A985D-32BA-4014-B687-99D062502952}" srcOrd="1" destOrd="0" presId="urn:microsoft.com/office/officeart/2005/8/layout/hierarchy4"/>
    <dgm:cxn modelId="{49B117DB-54ED-4CBF-85E5-530AC687D467}" type="presParOf" srcId="{1BCC2A16-11C4-4ACC-A2EC-D033F4DAFBF7}" destId="{A5DBC559-F318-451F-AE17-EC599B3DCB8B}" srcOrd="3" destOrd="0" presId="urn:microsoft.com/office/officeart/2005/8/layout/hierarchy4"/>
    <dgm:cxn modelId="{DCAAB595-7848-4FBA-861F-A1A5FC42CDDA}" type="presParOf" srcId="{1BCC2A16-11C4-4ACC-A2EC-D033F4DAFBF7}" destId="{9A1311A8-621C-4D35-92C4-22ED19835647}" srcOrd="4" destOrd="0" presId="urn:microsoft.com/office/officeart/2005/8/layout/hierarchy4"/>
    <dgm:cxn modelId="{607720B3-1512-438D-B47A-98AAD1EB670A}" type="presParOf" srcId="{9A1311A8-621C-4D35-92C4-22ED19835647}" destId="{D6B1749D-265A-4F71-9E83-BD9F5E104D51}" srcOrd="0" destOrd="0" presId="urn:microsoft.com/office/officeart/2005/8/layout/hierarchy4"/>
    <dgm:cxn modelId="{C92655BB-256D-4697-919A-40EABCBABD34}" type="presParOf" srcId="{9A1311A8-621C-4D35-92C4-22ED19835647}" destId="{68AA0CEF-57F1-40CC-B610-9DA2964CC68B}" srcOrd="1" destOrd="0" presId="urn:microsoft.com/office/officeart/2005/8/layout/hierarchy4"/>
    <dgm:cxn modelId="{51139F9D-3FEA-4D3F-AF63-9535339BBEFC}" type="presParOf" srcId="{9A1311A8-621C-4D35-92C4-22ED19835647}" destId="{F41C4697-AFCC-4377-8AF5-534F348683AD}" srcOrd="2" destOrd="0" presId="urn:microsoft.com/office/officeart/2005/8/layout/hierarchy4"/>
    <dgm:cxn modelId="{D1A85442-7A44-4015-A95D-ABCD87B7C004}" type="presParOf" srcId="{F41C4697-AFCC-4377-8AF5-534F348683AD}" destId="{B628369D-F543-4480-B248-63AF90F1A0BF}" srcOrd="0" destOrd="0" presId="urn:microsoft.com/office/officeart/2005/8/layout/hierarchy4"/>
    <dgm:cxn modelId="{6D196898-D5CE-4D04-A984-1701220B3430}" type="presParOf" srcId="{B628369D-F543-4480-B248-63AF90F1A0BF}" destId="{0A521547-8D53-4B4F-844D-1CFF5F025DA6}" srcOrd="0" destOrd="0" presId="urn:microsoft.com/office/officeart/2005/8/layout/hierarchy4"/>
    <dgm:cxn modelId="{76FE04D7-39B2-49BE-B634-4B0BA3EB13C3}" type="presParOf" srcId="{B628369D-F543-4480-B248-63AF90F1A0BF}" destId="{1298E46D-9407-4604-9368-A290F75CC8A3}" srcOrd="1" destOrd="0" presId="urn:microsoft.com/office/officeart/2005/8/layout/hierarchy4"/>
    <dgm:cxn modelId="{BD11B78B-1F43-414F-B662-C2F055D567CE}" type="presParOf" srcId="{F41C4697-AFCC-4377-8AF5-534F348683AD}" destId="{C33508EE-6939-41ED-B888-7811B06756CD}" srcOrd="1" destOrd="0" presId="urn:microsoft.com/office/officeart/2005/8/layout/hierarchy4"/>
    <dgm:cxn modelId="{7C6ACC63-783D-4DA2-9FD7-447529E47367}" type="presParOf" srcId="{F41C4697-AFCC-4377-8AF5-534F348683AD}" destId="{7F636F9C-C9B3-4993-B6DD-6537C32BCC3E}" srcOrd="2" destOrd="0" presId="urn:microsoft.com/office/officeart/2005/8/layout/hierarchy4"/>
    <dgm:cxn modelId="{56A905D8-F5A2-4347-B16D-6397D98E043D}" type="presParOf" srcId="{7F636F9C-C9B3-4993-B6DD-6537C32BCC3E}" destId="{E7F683C8-99F6-415E-BDD0-D05F1E9F6BA7}" srcOrd="0" destOrd="0" presId="urn:microsoft.com/office/officeart/2005/8/layout/hierarchy4"/>
    <dgm:cxn modelId="{155EBC38-5E54-4329-8C9A-BD21B026BC0E}" type="presParOf" srcId="{7F636F9C-C9B3-4993-B6DD-6537C32BCC3E}" destId="{6B3F14C4-8A5C-40C0-B4C7-827363D1DDB8}" srcOrd="1" destOrd="0" presId="urn:microsoft.com/office/officeart/2005/8/layout/hierarchy4"/>
    <dgm:cxn modelId="{2EE40649-2808-4C81-B3BC-8E72B6CFC059}" type="presParOf" srcId="{F41C4697-AFCC-4377-8AF5-534F348683AD}" destId="{7C4B5415-A3BF-47A7-9D7F-61FE6FD6D382}" srcOrd="3" destOrd="0" presId="urn:microsoft.com/office/officeart/2005/8/layout/hierarchy4"/>
    <dgm:cxn modelId="{D1BCCBFB-1B66-4BD6-9CAB-19A30CD1E1CC}" type="presParOf" srcId="{F41C4697-AFCC-4377-8AF5-534F348683AD}" destId="{85AEBFE6-5B2B-471C-923D-097043F3AC67}" srcOrd="4" destOrd="0" presId="urn:microsoft.com/office/officeart/2005/8/layout/hierarchy4"/>
    <dgm:cxn modelId="{533D6B34-31DC-418B-8D8A-981DF6C411B3}" type="presParOf" srcId="{85AEBFE6-5B2B-471C-923D-097043F3AC67}" destId="{EF37D974-BCAE-432A-B154-F14EC6E90491}" srcOrd="0" destOrd="0" presId="urn:microsoft.com/office/officeart/2005/8/layout/hierarchy4"/>
    <dgm:cxn modelId="{9B2B5A5D-8920-4B66-B17F-8AD54A65333A}" type="presParOf" srcId="{85AEBFE6-5B2B-471C-923D-097043F3AC67}" destId="{A4D3A77F-2F08-4BE7-9DF2-F94854E43DB4}" srcOrd="1" destOrd="0" presId="urn:microsoft.com/office/officeart/2005/8/layout/hierarchy4"/>
    <dgm:cxn modelId="{BEF88430-FB12-453A-BFFF-F27BD1BB11D3}" type="presParOf" srcId="{85AEBFE6-5B2B-471C-923D-097043F3AC67}" destId="{C03FD293-1368-4D46-BAAA-AE3D3ABE4BD4}" srcOrd="2" destOrd="0" presId="urn:microsoft.com/office/officeart/2005/8/layout/hierarchy4"/>
    <dgm:cxn modelId="{867BDF6D-515D-47A2-996F-2B7659B0EE18}" type="presParOf" srcId="{C03FD293-1368-4D46-BAAA-AE3D3ABE4BD4}" destId="{B9119ABE-76B7-422D-BA11-04D6727C2A7C}" srcOrd="0" destOrd="0" presId="urn:microsoft.com/office/officeart/2005/8/layout/hierarchy4"/>
    <dgm:cxn modelId="{7721CDD7-ACC2-4AB1-A4B7-D6F00D369C86}" type="presParOf" srcId="{B9119ABE-76B7-422D-BA11-04D6727C2A7C}" destId="{A433DAE2-B838-4A90-B326-136ABE66AE27}" srcOrd="0" destOrd="0" presId="urn:microsoft.com/office/officeart/2005/8/layout/hierarchy4"/>
    <dgm:cxn modelId="{80AF4781-9050-4B56-AB9D-AC04CC11BC17}" type="presParOf" srcId="{B9119ABE-76B7-422D-BA11-04D6727C2A7C}" destId="{B77668D1-6506-44DD-AEF8-64124D67BCC4}" srcOrd="1" destOrd="0" presId="urn:microsoft.com/office/officeart/2005/8/layout/hierarchy4"/>
    <dgm:cxn modelId="{B7F38413-8593-4529-95C3-453C9535854F}" type="presParOf" srcId="{C03FD293-1368-4D46-BAAA-AE3D3ABE4BD4}" destId="{DB515C7B-F825-463F-AB30-D28275238BBA}" srcOrd="1" destOrd="0" presId="urn:microsoft.com/office/officeart/2005/8/layout/hierarchy4"/>
    <dgm:cxn modelId="{89DF451C-58D7-4A1F-8688-CDE6DFA839FC}" type="presParOf" srcId="{C03FD293-1368-4D46-BAAA-AE3D3ABE4BD4}" destId="{3FC92A83-C632-4A8B-903E-F5124E0C352F}" srcOrd="2" destOrd="0" presId="urn:microsoft.com/office/officeart/2005/8/layout/hierarchy4"/>
    <dgm:cxn modelId="{BAC03C45-A55E-4049-9EC8-0D6BCD7CC005}" type="presParOf" srcId="{3FC92A83-C632-4A8B-903E-F5124E0C352F}" destId="{C29957FE-47FB-4F71-BCC6-F2494AE1FA64}" srcOrd="0" destOrd="0" presId="urn:microsoft.com/office/officeart/2005/8/layout/hierarchy4"/>
    <dgm:cxn modelId="{53C48A5D-B465-4B50-BE67-04B0671AE199}" type="presParOf" srcId="{3FC92A83-C632-4A8B-903E-F5124E0C352F}" destId="{6296CC00-62DB-48E6-ADFD-8DA2DBECD20A}" srcOrd="1" destOrd="0" presId="urn:microsoft.com/office/officeart/2005/8/layout/hierarchy4"/>
    <dgm:cxn modelId="{57B4DC83-3DB9-44B7-B6DE-5C2794AFC829}" type="presParOf" srcId="{C03FD293-1368-4D46-BAAA-AE3D3ABE4BD4}" destId="{547AAA5E-03EE-47FC-B848-7507D10B51F9}" srcOrd="3" destOrd="0" presId="urn:microsoft.com/office/officeart/2005/8/layout/hierarchy4"/>
    <dgm:cxn modelId="{4D3D4523-9AAF-4E8F-AE7C-D084AE5860E3}" type="presParOf" srcId="{C03FD293-1368-4D46-BAAA-AE3D3ABE4BD4}" destId="{637D081C-E7DE-4EF6-A3F8-0F3872564FD1}" srcOrd="4" destOrd="0" presId="urn:microsoft.com/office/officeart/2005/8/layout/hierarchy4"/>
    <dgm:cxn modelId="{CEA262BD-EE55-4CB5-9B73-86A5F5412257}" type="presParOf" srcId="{637D081C-E7DE-4EF6-A3F8-0F3872564FD1}" destId="{457E3395-08C3-48D7-B6DC-19B80495CE4B}" srcOrd="0" destOrd="0" presId="urn:microsoft.com/office/officeart/2005/8/layout/hierarchy4"/>
    <dgm:cxn modelId="{125420B6-2BC4-453B-9C60-1242A1D9C782}" type="presParOf" srcId="{637D081C-E7DE-4EF6-A3F8-0F3872564FD1}" destId="{E15FD8F7-A9AC-480C-990E-6621E78447D8}" srcOrd="1" destOrd="0" presId="urn:microsoft.com/office/officeart/2005/8/layout/hierarchy4"/>
    <dgm:cxn modelId="{94E2A590-36D5-42DA-B725-08377ECD52A5}" type="presParOf" srcId="{637D081C-E7DE-4EF6-A3F8-0F3872564FD1}" destId="{98ABACCE-0E4F-4F75-8CFA-EADA839CCA7D}" srcOrd="2" destOrd="0" presId="urn:microsoft.com/office/officeart/2005/8/layout/hierarchy4"/>
    <dgm:cxn modelId="{31CBA259-764B-44A7-9260-FE68273002A7}" type="presParOf" srcId="{98ABACCE-0E4F-4F75-8CFA-EADA839CCA7D}" destId="{D2F9051D-E853-4603-90FB-E8A40529784C}" srcOrd="0" destOrd="0" presId="urn:microsoft.com/office/officeart/2005/8/layout/hierarchy4"/>
    <dgm:cxn modelId="{74B1345F-BA72-458E-9203-E99381217FF5}" type="presParOf" srcId="{D2F9051D-E853-4603-90FB-E8A40529784C}" destId="{B31EE6B4-3A30-4AEC-9772-7D9EB1CE3717}" srcOrd="0" destOrd="0" presId="urn:microsoft.com/office/officeart/2005/8/layout/hierarchy4"/>
    <dgm:cxn modelId="{5A2D37DD-7396-4AEB-A6FA-0D5FDD48A512}" type="presParOf" srcId="{D2F9051D-E853-4603-90FB-E8A40529784C}" destId="{5E987F98-7FFE-436D-BCA8-E4DCA55E7DD0}" srcOrd="1" destOrd="0" presId="urn:microsoft.com/office/officeart/2005/8/layout/hierarchy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7371C-015D-45D4-8A2C-B0E5C0B55716}">
      <dsp:nvSpPr>
        <dsp:cNvPr id="0" name=""/>
        <dsp:cNvSpPr/>
      </dsp:nvSpPr>
      <dsp:spPr>
        <a:xfrm>
          <a:off x="1635" y="2034"/>
          <a:ext cx="1029800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메인</a:t>
          </a:r>
        </a:p>
      </dsp:txBody>
      <dsp:txXfrm>
        <a:off x="25775" y="26174"/>
        <a:ext cx="10249720" cy="775921"/>
      </dsp:txXfrm>
    </dsp:sp>
    <dsp:sp modelId="{15B28469-EBAB-4892-93A0-4BB349698D5D}">
      <dsp:nvSpPr>
        <dsp:cNvPr id="0" name=""/>
        <dsp:cNvSpPr/>
      </dsp:nvSpPr>
      <dsp:spPr>
        <a:xfrm>
          <a:off x="1635" y="930878"/>
          <a:ext cx="5842093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로그인</a:t>
          </a:r>
        </a:p>
      </dsp:txBody>
      <dsp:txXfrm>
        <a:off x="25775" y="955018"/>
        <a:ext cx="5793813" cy="775921"/>
      </dsp:txXfrm>
    </dsp:sp>
    <dsp:sp modelId="{BC657DB9-6A16-4C9D-A378-257B2300362B}">
      <dsp:nvSpPr>
        <dsp:cNvPr id="0" name=""/>
        <dsp:cNvSpPr/>
      </dsp:nvSpPr>
      <dsp:spPr>
        <a:xfrm>
          <a:off x="1635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회원정보수정</a:t>
          </a:r>
        </a:p>
      </dsp:txBody>
      <dsp:txXfrm>
        <a:off x="22370" y="1880456"/>
        <a:ext cx="666490" cy="782731"/>
      </dsp:txXfrm>
    </dsp:sp>
    <dsp:sp modelId="{742ED90D-71F4-4D79-84F5-EA11BC67BA3C}">
      <dsp:nvSpPr>
        <dsp:cNvPr id="0" name=""/>
        <dsp:cNvSpPr/>
      </dsp:nvSpPr>
      <dsp:spPr>
        <a:xfrm>
          <a:off x="739331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회원탈퇴</a:t>
          </a:r>
        </a:p>
      </dsp:txBody>
      <dsp:txXfrm>
        <a:off x="760066" y="1880456"/>
        <a:ext cx="666490" cy="782731"/>
      </dsp:txXfrm>
    </dsp:sp>
    <dsp:sp modelId="{5367C333-1F3C-4983-9F5D-2BB07CE8039F}">
      <dsp:nvSpPr>
        <dsp:cNvPr id="0" name=""/>
        <dsp:cNvSpPr/>
      </dsp:nvSpPr>
      <dsp:spPr>
        <a:xfrm>
          <a:off x="1477026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 err="1"/>
            <a:t>채팅방</a:t>
          </a:r>
          <a:endParaRPr lang="ko-KR" altLang="en-US" sz="1000" b="1" kern="1200" dirty="0"/>
        </a:p>
      </dsp:txBody>
      <dsp:txXfrm>
        <a:off x="1497761" y="1880456"/>
        <a:ext cx="666490" cy="782731"/>
      </dsp:txXfrm>
    </dsp:sp>
    <dsp:sp modelId="{12D25B2D-956A-4291-88D7-14F11547FF9E}">
      <dsp:nvSpPr>
        <dsp:cNvPr id="0" name=""/>
        <dsp:cNvSpPr/>
      </dsp:nvSpPr>
      <dsp:spPr>
        <a:xfrm>
          <a:off x="2214721" y="1859721"/>
          <a:ext cx="2153617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 err="1"/>
            <a:t>커피주문</a:t>
          </a:r>
          <a:endParaRPr lang="ko-KR" altLang="en-US" sz="1000" b="1" kern="1200" dirty="0"/>
        </a:p>
      </dsp:txBody>
      <dsp:txXfrm>
        <a:off x="2238861" y="1883861"/>
        <a:ext cx="2105337" cy="775921"/>
      </dsp:txXfrm>
    </dsp:sp>
    <dsp:sp modelId="{5C512E15-02AF-44F6-8F00-E965A167A538}">
      <dsp:nvSpPr>
        <dsp:cNvPr id="0" name=""/>
        <dsp:cNvSpPr/>
      </dsp:nvSpPr>
      <dsp:spPr>
        <a:xfrm>
          <a:off x="2214721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/>
            <a:t>Latte</a:t>
          </a:r>
          <a:endParaRPr lang="ko-KR" altLang="en-US" sz="1000" b="1" kern="1200" dirty="0"/>
        </a:p>
      </dsp:txBody>
      <dsp:txXfrm>
        <a:off x="2235456" y="2809299"/>
        <a:ext cx="666490" cy="782731"/>
      </dsp:txXfrm>
    </dsp:sp>
    <dsp:sp modelId="{326F5D69-6491-41F7-AA33-5F43149997FA}">
      <dsp:nvSpPr>
        <dsp:cNvPr id="0" name=""/>
        <dsp:cNvSpPr/>
      </dsp:nvSpPr>
      <dsp:spPr>
        <a:xfrm>
          <a:off x="2937550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/>
            <a:t>Tea</a:t>
          </a:r>
          <a:endParaRPr lang="ko-KR" altLang="en-US" sz="1000" b="1" kern="1200" dirty="0"/>
        </a:p>
      </dsp:txBody>
      <dsp:txXfrm>
        <a:off x="2958285" y="2809299"/>
        <a:ext cx="666490" cy="782731"/>
      </dsp:txXfrm>
    </dsp:sp>
    <dsp:sp modelId="{8676D91C-D94D-47DF-8E9F-13C89A256AE1}">
      <dsp:nvSpPr>
        <dsp:cNvPr id="0" name=""/>
        <dsp:cNvSpPr/>
      </dsp:nvSpPr>
      <dsp:spPr>
        <a:xfrm>
          <a:off x="3660378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/>
            <a:t>Ade</a:t>
          </a:r>
          <a:endParaRPr lang="ko-KR" altLang="en-US" sz="1000" b="1" kern="1200" dirty="0"/>
        </a:p>
      </dsp:txBody>
      <dsp:txXfrm>
        <a:off x="3681113" y="2809299"/>
        <a:ext cx="666490" cy="782731"/>
      </dsp:txXfrm>
    </dsp:sp>
    <dsp:sp modelId="{1BF3B1B2-01E9-45AC-B233-C75EE794CC1E}">
      <dsp:nvSpPr>
        <dsp:cNvPr id="0" name=""/>
        <dsp:cNvSpPr/>
      </dsp:nvSpPr>
      <dsp:spPr>
        <a:xfrm>
          <a:off x="4398073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로그아웃</a:t>
          </a:r>
        </a:p>
      </dsp:txBody>
      <dsp:txXfrm>
        <a:off x="4418808" y="1880456"/>
        <a:ext cx="666490" cy="782731"/>
      </dsp:txXfrm>
    </dsp:sp>
    <dsp:sp modelId="{07E8F79E-762B-4918-ACCA-D21A64C733C1}">
      <dsp:nvSpPr>
        <dsp:cNvPr id="0" name=""/>
        <dsp:cNvSpPr/>
      </dsp:nvSpPr>
      <dsp:spPr>
        <a:xfrm>
          <a:off x="5135768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장바구니</a:t>
          </a:r>
        </a:p>
      </dsp:txBody>
      <dsp:txXfrm>
        <a:off x="5156503" y="1880456"/>
        <a:ext cx="666490" cy="782731"/>
      </dsp:txXfrm>
    </dsp:sp>
    <dsp:sp modelId="{7A821946-BE01-4484-8467-21E9B173528E}">
      <dsp:nvSpPr>
        <dsp:cNvPr id="0" name=""/>
        <dsp:cNvSpPr/>
      </dsp:nvSpPr>
      <dsp:spPr>
        <a:xfrm>
          <a:off x="5135768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결제</a:t>
          </a:r>
        </a:p>
      </dsp:txBody>
      <dsp:txXfrm>
        <a:off x="5156503" y="2809299"/>
        <a:ext cx="666490" cy="782731"/>
      </dsp:txXfrm>
    </dsp:sp>
    <dsp:sp modelId="{5D3F6B62-43B6-4DED-89FB-6ACECCE25D13}">
      <dsp:nvSpPr>
        <dsp:cNvPr id="0" name=""/>
        <dsp:cNvSpPr/>
      </dsp:nvSpPr>
      <dsp:spPr>
        <a:xfrm>
          <a:off x="5903198" y="930878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회원가입</a:t>
          </a:r>
        </a:p>
      </dsp:txBody>
      <dsp:txXfrm>
        <a:off x="5923933" y="951613"/>
        <a:ext cx="666490" cy="782731"/>
      </dsp:txXfrm>
    </dsp:sp>
    <dsp:sp modelId="{D6B1749D-265A-4F71-9E83-BD9F5E104D51}">
      <dsp:nvSpPr>
        <dsp:cNvPr id="0" name=""/>
        <dsp:cNvSpPr/>
      </dsp:nvSpPr>
      <dsp:spPr>
        <a:xfrm>
          <a:off x="6670628" y="930878"/>
          <a:ext cx="3629007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관리자</a:t>
          </a:r>
        </a:p>
      </dsp:txBody>
      <dsp:txXfrm>
        <a:off x="6694768" y="955018"/>
        <a:ext cx="3580727" cy="775921"/>
      </dsp:txXfrm>
    </dsp:sp>
    <dsp:sp modelId="{0A521547-8D53-4B4F-844D-1CFF5F025DA6}">
      <dsp:nvSpPr>
        <dsp:cNvPr id="0" name=""/>
        <dsp:cNvSpPr/>
      </dsp:nvSpPr>
      <dsp:spPr>
        <a:xfrm>
          <a:off x="6670628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관리자 화면</a:t>
          </a:r>
        </a:p>
      </dsp:txBody>
      <dsp:txXfrm>
        <a:off x="6691363" y="1880456"/>
        <a:ext cx="666490" cy="782731"/>
      </dsp:txXfrm>
    </dsp:sp>
    <dsp:sp modelId="{E7F683C8-99F6-415E-BDD0-D05F1E9F6BA7}">
      <dsp:nvSpPr>
        <dsp:cNvPr id="0" name=""/>
        <dsp:cNvSpPr/>
      </dsp:nvSpPr>
      <dsp:spPr>
        <a:xfrm>
          <a:off x="7408323" y="1859721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 err="1"/>
            <a:t>전체고객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목록</a:t>
          </a:r>
        </a:p>
      </dsp:txBody>
      <dsp:txXfrm>
        <a:off x="7429058" y="1880456"/>
        <a:ext cx="666490" cy="782731"/>
      </dsp:txXfrm>
    </dsp:sp>
    <dsp:sp modelId="{EF37D974-BCAE-432A-B154-F14EC6E90491}">
      <dsp:nvSpPr>
        <dsp:cNvPr id="0" name=""/>
        <dsp:cNvSpPr/>
      </dsp:nvSpPr>
      <dsp:spPr>
        <a:xfrm>
          <a:off x="8146018" y="1859721"/>
          <a:ext cx="2153617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관리자용 커피 메뉴</a:t>
          </a:r>
        </a:p>
      </dsp:txBody>
      <dsp:txXfrm>
        <a:off x="8170158" y="1883861"/>
        <a:ext cx="2105337" cy="775921"/>
      </dsp:txXfrm>
    </dsp:sp>
    <dsp:sp modelId="{A433DAE2-B838-4A90-B326-136ABE66AE27}">
      <dsp:nvSpPr>
        <dsp:cNvPr id="0" name=""/>
        <dsp:cNvSpPr/>
      </dsp:nvSpPr>
      <dsp:spPr>
        <a:xfrm>
          <a:off x="8146018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상품 등록</a:t>
          </a:r>
        </a:p>
      </dsp:txBody>
      <dsp:txXfrm>
        <a:off x="8166753" y="2809299"/>
        <a:ext cx="666490" cy="782731"/>
      </dsp:txXfrm>
    </dsp:sp>
    <dsp:sp modelId="{C29957FE-47FB-4F71-BCC6-F2494AE1FA64}">
      <dsp:nvSpPr>
        <dsp:cNvPr id="0" name=""/>
        <dsp:cNvSpPr/>
      </dsp:nvSpPr>
      <dsp:spPr>
        <a:xfrm>
          <a:off x="8868846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상품 삭제</a:t>
          </a:r>
        </a:p>
      </dsp:txBody>
      <dsp:txXfrm>
        <a:off x="8889581" y="2809299"/>
        <a:ext cx="666490" cy="782731"/>
      </dsp:txXfrm>
    </dsp:sp>
    <dsp:sp modelId="{457E3395-08C3-48D7-B6DC-19B80495CE4B}">
      <dsp:nvSpPr>
        <dsp:cNvPr id="0" name=""/>
        <dsp:cNvSpPr/>
      </dsp:nvSpPr>
      <dsp:spPr>
        <a:xfrm>
          <a:off x="9591675" y="2788564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/>
            <a:t>휴지통</a:t>
          </a:r>
        </a:p>
      </dsp:txBody>
      <dsp:txXfrm>
        <a:off x="9612410" y="2809299"/>
        <a:ext cx="666490" cy="782731"/>
      </dsp:txXfrm>
    </dsp:sp>
    <dsp:sp modelId="{B31EE6B4-3A30-4AEC-9772-7D9EB1CE3717}">
      <dsp:nvSpPr>
        <dsp:cNvPr id="0" name=""/>
        <dsp:cNvSpPr/>
      </dsp:nvSpPr>
      <dsp:spPr>
        <a:xfrm>
          <a:off x="9591675" y="3717408"/>
          <a:ext cx="707960" cy="824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 err="1"/>
            <a:t>상품복구</a:t>
          </a:r>
          <a:endParaRPr lang="ko-KR" altLang="en-US" sz="1000" b="1" kern="1200" dirty="0"/>
        </a:p>
      </dsp:txBody>
      <dsp:txXfrm>
        <a:off x="9612410" y="3738143"/>
        <a:ext cx="666490" cy="782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B4A67-F9EA-4C28-B9EB-3E2C2D9478CB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0ACC1-DB3D-4B2B-9406-78352EA02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4</a:t>
            </a:r>
            <a:r>
              <a:rPr lang="ko-KR" altLang="en-US" dirty="0"/>
              <a:t>조의 구성원은 발표자인 저 김남균 그리고 </a:t>
            </a:r>
            <a:r>
              <a:rPr lang="ko-KR" altLang="en-US" dirty="0" err="1"/>
              <a:t>김지율</a:t>
            </a:r>
            <a:r>
              <a:rPr lang="en-US" altLang="ko-KR" dirty="0"/>
              <a:t>,</a:t>
            </a:r>
            <a:r>
              <a:rPr lang="ko-KR" altLang="en-US" dirty="0"/>
              <a:t>오정현</a:t>
            </a:r>
            <a:r>
              <a:rPr lang="en-US" altLang="ko-KR" dirty="0"/>
              <a:t>,</a:t>
            </a:r>
            <a:r>
              <a:rPr lang="ko-KR" altLang="en-US" dirty="0"/>
              <a:t>서수원 이렇게 </a:t>
            </a:r>
            <a:r>
              <a:rPr lang="en-US" altLang="ko-KR" dirty="0"/>
              <a:t>4</a:t>
            </a:r>
            <a:r>
              <a:rPr lang="ko-KR" altLang="en-US" dirty="0"/>
              <a:t>명으로 이루어져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24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관리자계정 </a:t>
            </a:r>
            <a:r>
              <a:rPr lang="ko-KR" altLang="en-US" dirty="0" err="1"/>
              <a:t>로그인시</a:t>
            </a:r>
            <a:r>
              <a:rPr lang="ko-KR" altLang="en-US" dirty="0"/>
              <a:t> 접하게 되는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고객목록 전체 상품 리스트와 카테고리를 지정할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94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계정으로 상품 등록 및 수정 삭제 그리고 삭제된 상품 복구가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작성한 전체 </a:t>
            </a:r>
            <a:r>
              <a:rPr lang="en-US" altLang="ko-KR" dirty="0"/>
              <a:t>ERD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멤버와 장바구니 커피 휴지통 및 카테고리별로 라떼</a:t>
            </a:r>
            <a:r>
              <a:rPr lang="en-US" altLang="ko-KR" dirty="0"/>
              <a:t>,</a:t>
            </a:r>
            <a:r>
              <a:rPr lang="ko-KR" altLang="en-US" dirty="0"/>
              <a:t>티</a:t>
            </a:r>
            <a:r>
              <a:rPr lang="en-US" altLang="ko-KR" dirty="0"/>
              <a:t>,</a:t>
            </a:r>
            <a:r>
              <a:rPr lang="ko-KR" altLang="en-US" dirty="0"/>
              <a:t>에이드가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9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유튜브 영상 시연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2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402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</a:t>
            </a:r>
            <a:r>
              <a:rPr lang="en-US" altLang="ko-KR" dirty="0"/>
              <a:t>.</a:t>
            </a:r>
            <a:r>
              <a:rPr lang="ko-KR" altLang="en-US" dirty="0"/>
              <a:t>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3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왼쪽은전체</a:t>
            </a:r>
            <a:r>
              <a:rPr lang="ko-KR" altLang="en-US" dirty="0"/>
              <a:t> 고객 목록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ko-KR" altLang="en-US" dirty="0" err="1"/>
              <a:t>쿼리문</a:t>
            </a:r>
            <a:r>
              <a:rPr lang="ko-KR" altLang="en-US" dirty="0"/>
              <a:t> 하나 </a:t>
            </a:r>
            <a:r>
              <a:rPr lang="ko-KR" altLang="en-US" dirty="0" err="1"/>
              <a:t>작성한거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왼쪽은전체</a:t>
            </a:r>
            <a:r>
              <a:rPr lang="ko-KR" altLang="en-US" dirty="0"/>
              <a:t> 고객 목록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ko-KR" altLang="en-US" dirty="0" err="1"/>
              <a:t>쿼리문</a:t>
            </a:r>
            <a:r>
              <a:rPr lang="ko-KR" altLang="en-US" dirty="0"/>
              <a:t> 하나 </a:t>
            </a:r>
            <a:r>
              <a:rPr lang="ko-KR" altLang="en-US" dirty="0" err="1"/>
              <a:t>작성한거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0ACC1-DB3D-4B2B-9406-78352EA02DA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79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목차는 순서대로 개발 환경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개발동기 및 목적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시스템 개요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프로그램구조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프로그램 화면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에필로그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Q&amp;A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구성되어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4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같은 운영체제인 윈도우 </a:t>
            </a:r>
            <a:r>
              <a:rPr lang="en-US" altLang="ko-KR" dirty="0"/>
              <a:t>10 </a:t>
            </a:r>
            <a:r>
              <a:rPr lang="ko-KR" altLang="en-US" dirty="0"/>
              <a:t>환경에서 자바</a:t>
            </a:r>
            <a:r>
              <a:rPr lang="en-US" altLang="ko-KR" dirty="0"/>
              <a:t>,</a:t>
            </a:r>
            <a:r>
              <a:rPr lang="ko-KR" altLang="en-US" dirty="0"/>
              <a:t>자바스크립트</a:t>
            </a:r>
            <a:r>
              <a:rPr lang="en-US" altLang="ko-KR" dirty="0"/>
              <a:t>,</a:t>
            </a:r>
            <a:r>
              <a:rPr lang="en-US" altLang="ko-KR" dirty="0" err="1"/>
              <a:t>css</a:t>
            </a:r>
            <a:r>
              <a:rPr lang="en-US" altLang="ko-KR" dirty="0"/>
              <a:t>,</a:t>
            </a:r>
            <a:r>
              <a:rPr lang="ko-KR" altLang="en-US" dirty="0" err="1"/>
              <a:t>머스태치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오라클등의</a:t>
            </a:r>
            <a:r>
              <a:rPr lang="ko-KR" altLang="en-US" dirty="0"/>
              <a:t> 언어와 </a:t>
            </a:r>
            <a:r>
              <a:rPr lang="ko-KR" altLang="en-US" dirty="0" err="1"/>
              <a:t>롬북</a:t>
            </a:r>
            <a:r>
              <a:rPr lang="en-US" altLang="ko-KR" dirty="0"/>
              <a:t>,JPA,</a:t>
            </a:r>
            <a:r>
              <a:rPr lang="ko-KR" altLang="en-US" dirty="0" err="1"/>
              <a:t>웹소켓</a:t>
            </a:r>
            <a:r>
              <a:rPr lang="en-US" altLang="ko-KR" dirty="0"/>
              <a:t>,</a:t>
            </a:r>
            <a:r>
              <a:rPr lang="ko-KR" altLang="en-US" dirty="0" err="1"/>
              <a:t>스프링부트와</a:t>
            </a:r>
            <a:r>
              <a:rPr lang="ko-KR" altLang="en-US" dirty="0"/>
              <a:t> 같은 프레임워크 및 라이브러리를 활용하여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개발동기는 코로나로 인한 감염위험을 방지하고자 비대면으로 주문하면 어떨까 하였고</a:t>
            </a:r>
            <a:r>
              <a:rPr lang="en-US" altLang="ko-KR" dirty="0"/>
              <a:t> </a:t>
            </a:r>
            <a:r>
              <a:rPr lang="ko-KR" altLang="en-US" dirty="0"/>
              <a:t>대중적으로 사용하는 </a:t>
            </a:r>
            <a:r>
              <a:rPr lang="ko-KR" altLang="en-US" dirty="0" err="1"/>
              <a:t>스프링부트를</a:t>
            </a:r>
            <a:r>
              <a:rPr lang="ko-KR" altLang="en-US" dirty="0"/>
              <a:t> 사용하여 카페에 직접 </a:t>
            </a:r>
            <a:r>
              <a:rPr lang="ko-KR" altLang="en-US" dirty="0" err="1"/>
              <a:t>가지않고</a:t>
            </a:r>
            <a:r>
              <a:rPr lang="ko-KR" altLang="en-US" dirty="0"/>
              <a:t> 집에서 편리하게</a:t>
            </a:r>
            <a:r>
              <a:rPr lang="en-US" altLang="ko-KR" dirty="0"/>
              <a:t> </a:t>
            </a:r>
            <a:r>
              <a:rPr lang="ko-KR" altLang="en-US" dirty="0"/>
              <a:t>커피를 주문해서 </a:t>
            </a:r>
            <a:r>
              <a:rPr lang="ko-KR" altLang="en-US" dirty="0" err="1"/>
              <a:t>마실수</a:t>
            </a:r>
            <a:r>
              <a:rPr lang="ko-KR" altLang="en-US" dirty="0"/>
              <a:t> 있게 하고 싶었습니다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9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똑같은 커피를 사서 먹더라도 쇼핑몰을 사용하기 전에는 직접 </a:t>
            </a:r>
            <a:r>
              <a:rPr lang="ko-KR" altLang="en-US" dirty="0" err="1"/>
              <a:t>카페에가서</a:t>
            </a:r>
            <a:r>
              <a:rPr lang="ko-KR" altLang="en-US" dirty="0"/>
              <a:t> 구매해 먹었지만 카페 사이트를 사용하게 되면서 인터넷을 통해 </a:t>
            </a:r>
            <a:r>
              <a:rPr lang="ko-KR" altLang="en-US" dirty="0" err="1"/>
              <a:t>배달받아서</a:t>
            </a:r>
            <a:r>
              <a:rPr lang="ko-KR" altLang="en-US" dirty="0"/>
              <a:t> 편리하게 </a:t>
            </a:r>
            <a:r>
              <a:rPr lang="ko-KR" altLang="en-US" dirty="0" err="1"/>
              <a:t>먹을수</a:t>
            </a:r>
            <a:r>
              <a:rPr lang="ko-KR" altLang="en-US" dirty="0"/>
              <a:t>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5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구조는 로그인</a:t>
            </a:r>
            <a:r>
              <a:rPr lang="en-US" altLang="ko-KR" dirty="0"/>
              <a:t>,</a:t>
            </a:r>
            <a:r>
              <a:rPr lang="ko-KR" altLang="en-US" dirty="0"/>
              <a:t>비로그인</a:t>
            </a:r>
            <a:r>
              <a:rPr lang="en-US" altLang="ko-KR" dirty="0"/>
              <a:t>,</a:t>
            </a:r>
            <a:r>
              <a:rPr lang="ko-KR" altLang="en-US" dirty="0"/>
              <a:t>관리자로그인에 맞춰 각각 다른 네비게이션 바가 노출되게 하였으며</a:t>
            </a:r>
            <a:endParaRPr lang="en-US" altLang="ko-KR" dirty="0"/>
          </a:p>
          <a:p>
            <a:r>
              <a:rPr lang="ko-KR" altLang="en-US" dirty="0"/>
              <a:t>메인 화면에서 로그인 및 회원가입을 진행할 수 있으며</a:t>
            </a:r>
            <a:endParaRPr lang="en-US" altLang="ko-KR" dirty="0"/>
          </a:p>
          <a:p>
            <a:r>
              <a:rPr lang="ko-KR" altLang="en-US" dirty="0" err="1"/>
              <a:t>로그인시</a:t>
            </a:r>
            <a:r>
              <a:rPr lang="ko-KR" altLang="en-US" dirty="0"/>
              <a:t> 회원정보 수정 및 회원탈퇴</a:t>
            </a:r>
            <a:r>
              <a:rPr lang="en-US" altLang="ko-KR" dirty="0"/>
              <a:t>,</a:t>
            </a:r>
            <a:r>
              <a:rPr lang="ko-KR" altLang="en-US" dirty="0"/>
              <a:t>로그아웃 그리고 커피주문과 장바구니 및 결제를 진행할 수 있으며</a:t>
            </a:r>
            <a:endParaRPr lang="en-US" altLang="ko-KR" dirty="0"/>
          </a:p>
          <a:p>
            <a:r>
              <a:rPr lang="ko-KR" altLang="en-US" dirty="0"/>
              <a:t>채팅방에서 서로 대화가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관리자 계정으로 </a:t>
            </a:r>
            <a:r>
              <a:rPr lang="ko-KR" altLang="en-US" dirty="0" err="1"/>
              <a:t>로그인시</a:t>
            </a:r>
            <a:r>
              <a:rPr lang="ko-KR" altLang="en-US" dirty="0"/>
              <a:t> 관리자 화면으로 이동하게 되며 전체고객 목록 및 관리자용 커피메뉴로 이동하여</a:t>
            </a:r>
            <a:endParaRPr lang="en-US" altLang="ko-KR" dirty="0"/>
          </a:p>
          <a:p>
            <a:r>
              <a:rPr lang="ko-KR" altLang="en-US" dirty="0"/>
              <a:t>상품 등록</a:t>
            </a:r>
            <a:r>
              <a:rPr lang="en-US" altLang="ko-KR" dirty="0"/>
              <a:t>,</a:t>
            </a:r>
            <a:r>
              <a:rPr lang="ko-KR" altLang="en-US" dirty="0" err="1"/>
              <a:t>삭제및</a:t>
            </a:r>
            <a:r>
              <a:rPr lang="ko-KR" altLang="en-US" dirty="0"/>
              <a:t> 삭제한 상품을 휴지통에서 복구할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9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고객이 접하게 되는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 </a:t>
            </a:r>
            <a:r>
              <a:rPr lang="ko-KR" altLang="en-US" dirty="0" err="1"/>
              <a:t>로그인시</a:t>
            </a:r>
            <a:r>
              <a:rPr lang="ko-KR" altLang="en-US" dirty="0"/>
              <a:t> 우측위의 네비게이션 바는 로그인 및 회원가입만 노출이 되며</a:t>
            </a:r>
            <a:endParaRPr lang="en-US" altLang="ko-KR" dirty="0"/>
          </a:p>
          <a:p>
            <a:r>
              <a:rPr lang="ko-KR" altLang="en-US" dirty="0"/>
              <a:t>로그인 및 회원가입을 진행할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0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고객이 </a:t>
            </a:r>
            <a:r>
              <a:rPr lang="ko-KR" altLang="en-US" dirty="0" err="1"/>
              <a:t>로그인하게되면</a:t>
            </a:r>
            <a:r>
              <a:rPr lang="ko-KR" altLang="en-US" dirty="0"/>
              <a:t> 접하게 되는 화면인데요 정보 수정 및 탈퇴와 채팅방을 이용할 수 있으며</a:t>
            </a:r>
            <a:endParaRPr lang="en-US" altLang="ko-KR" dirty="0"/>
          </a:p>
          <a:p>
            <a:r>
              <a:rPr lang="ko-KR" altLang="en-US" dirty="0"/>
              <a:t>우측 위의 </a:t>
            </a:r>
            <a:r>
              <a:rPr lang="ko-KR" altLang="en-US" dirty="0" err="1"/>
              <a:t>네비게이션바가</a:t>
            </a:r>
            <a:r>
              <a:rPr lang="ko-KR" altLang="en-US" dirty="0"/>
              <a:t> </a:t>
            </a:r>
            <a:r>
              <a:rPr lang="ko-KR" altLang="en-US" dirty="0" err="1"/>
              <a:t>비로그인때와</a:t>
            </a:r>
            <a:r>
              <a:rPr lang="ko-KR" altLang="en-US" dirty="0"/>
              <a:t> 달라진 것을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7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커피를 주문하게 되는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장바구니에 담아 한번에 카카오 페이로 결제할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0ACC1-DB3D-4B2B-9406-78352EA02D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7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A7E9-6B55-4EDF-ADBA-72834AF7C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2AB84D-1DF2-4568-A041-D4F05190D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AC2C7-F954-4020-8C1F-D07CE476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0415-8F0E-4455-BA75-9A8149444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1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08758-8EC9-4817-9067-889E66B3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5949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61B69-5749-4E15-9958-61C8AF70A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39223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F4260-A7CA-473E-BF5A-68F0048C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0415-8F0E-4455-BA75-9A8149444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7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246F0-B9C9-45DF-BC4E-562E1DD4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  <a:prstGeom prst="rect">
            <a:avLst/>
          </a:prstGeom>
        </p:spPr>
        <p:txBody>
          <a:bodyPr anchor="ctr"/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57C6B-50F3-4B30-9990-E9FF13A5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0415-8F0E-4455-BA75-9A814944498D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A3F0AA-BE82-49BB-B119-73D6DD8275AA}"/>
              </a:ext>
            </a:extLst>
          </p:cNvPr>
          <p:cNvGrpSpPr/>
          <p:nvPr userDrawn="1"/>
        </p:nvGrpSpPr>
        <p:grpSpPr>
          <a:xfrm>
            <a:off x="338138" y="1298448"/>
            <a:ext cx="11515725" cy="166623"/>
            <a:chOff x="229235" y="1259841"/>
            <a:chExt cx="11515725" cy="294719"/>
          </a:xfrm>
        </p:grpSpPr>
        <p:pic>
          <p:nvPicPr>
            <p:cNvPr id="17" name="그림 16" descr="조류이(가) 표시된 사진&#10;&#10;자동 생성된 설명">
              <a:extLst>
                <a:ext uri="{FF2B5EF4-FFF2-40B4-BE49-F238E27FC236}">
                  <a16:creationId xmlns:a16="http://schemas.microsoft.com/office/drawing/2014/main" id="{0AF6B167-12CB-4BE4-95D5-3AC1D61BFC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03" b="25902"/>
            <a:stretch/>
          </p:blipFill>
          <p:spPr>
            <a:xfrm>
              <a:off x="229235" y="1259841"/>
              <a:ext cx="9260205" cy="294719"/>
            </a:xfrm>
            <a:prstGeom prst="rect">
              <a:avLst/>
            </a:prstGeom>
          </p:spPr>
        </p:pic>
        <p:pic>
          <p:nvPicPr>
            <p:cNvPr id="18" name="그림 17" descr="조류이(가) 표시된 사진&#10;&#10;자동 생성된 설명">
              <a:extLst>
                <a:ext uri="{FF2B5EF4-FFF2-40B4-BE49-F238E27FC236}">
                  <a16:creationId xmlns:a16="http://schemas.microsoft.com/office/drawing/2014/main" id="{85BB86FA-3F13-4866-BCEE-CA38474EE20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03" b="25902"/>
            <a:stretch/>
          </p:blipFill>
          <p:spPr>
            <a:xfrm>
              <a:off x="2484755" y="1259841"/>
              <a:ext cx="9260205" cy="294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77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57C6B-50F3-4B30-9990-E9FF13A5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E0415-8F0E-4455-BA75-9A8149444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0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6EDD-063E-4458-9B41-38C910ED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E0415-8F0E-4455-BA75-9A81494449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2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6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9B11E7-6673-4B2A-8A17-7E5E539A49B2}"/>
              </a:ext>
            </a:extLst>
          </p:cNvPr>
          <p:cNvSpPr/>
          <p:nvPr userDrawn="1"/>
        </p:nvSpPr>
        <p:spPr>
          <a:xfrm>
            <a:off x="254000" y="254000"/>
            <a:ext cx="11684000" cy="6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1447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86AE0415-8F0E-4455-BA75-9A8149444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3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4592B-D267-4399-A114-C5A250FF6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169" y="2829327"/>
            <a:ext cx="7929880" cy="1708114"/>
          </a:xfrm>
          <a:noFill/>
        </p:spPr>
        <p:txBody>
          <a:bodyPr anchor="ctr"/>
          <a:lstStyle/>
          <a:p>
            <a:r>
              <a:rPr lang="ko-KR" altLang="en-US" sz="4000" b="1" dirty="0" err="1"/>
              <a:t>오서김</a:t>
            </a:r>
            <a:r>
              <a:rPr lang="en-US" altLang="ko-KR" sz="4000" b="1" dirty="0"/>
              <a:t> COFFEE</a:t>
            </a: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50FF1F-9898-4599-AC81-D7DB2E79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6906" y="5288031"/>
            <a:ext cx="3853180" cy="381000"/>
          </a:xfrm>
        </p:spPr>
        <p:txBody>
          <a:bodyPr/>
          <a:lstStyle/>
          <a:p>
            <a:pPr algn="l"/>
            <a:r>
              <a:rPr lang="en-US" altLang="ko-KR" sz="2000" dirty="0"/>
              <a:t>4</a:t>
            </a:r>
            <a:r>
              <a:rPr lang="ko-KR" altLang="en-US" sz="2000" dirty="0"/>
              <a:t>조 조원</a:t>
            </a:r>
            <a:r>
              <a:rPr lang="en-US" altLang="ko-KR" sz="2000" dirty="0"/>
              <a:t>: </a:t>
            </a:r>
            <a:r>
              <a:rPr lang="ko-KR" altLang="en-US" sz="2000" dirty="0"/>
              <a:t>김남균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김지율</a:t>
            </a:r>
            <a:r>
              <a:rPr lang="en-US" altLang="ko-KR" sz="2000" dirty="0"/>
              <a:t>, </a:t>
            </a:r>
            <a:r>
              <a:rPr lang="ko-KR" altLang="en-US" sz="2000" dirty="0"/>
              <a:t>오정현</a:t>
            </a:r>
            <a:r>
              <a:rPr lang="en-US" altLang="ko-KR" sz="2000" dirty="0"/>
              <a:t>, </a:t>
            </a:r>
            <a:r>
              <a:rPr lang="ko-KR" altLang="en-US" sz="2000" dirty="0"/>
              <a:t>서수원</a:t>
            </a:r>
            <a:endParaRPr lang="en-US" altLang="ko-KR" sz="2000" dirty="0"/>
          </a:p>
          <a:p>
            <a:pPr algn="l"/>
            <a:endParaRPr lang="ko-KR" altLang="en-US" sz="2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359150-FB47-4C66-86B9-C42FB3A4F2CF}"/>
              </a:ext>
            </a:extLst>
          </p:cNvPr>
          <p:cNvGrpSpPr/>
          <p:nvPr/>
        </p:nvGrpSpPr>
        <p:grpSpPr>
          <a:xfrm>
            <a:off x="2434133" y="2944553"/>
            <a:ext cx="7305953" cy="1477663"/>
            <a:chOff x="2434133" y="2345346"/>
            <a:chExt cx="7305953" cy="1477663"/>
          </a:xfrm>
        </p:grpSpPr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18FEEAFC-47A0-4F85-8484-4BDB45796603}"/>
                </a:ext>
              </a:extLst>
            </p:cNvPr>
            <p:cNvSpPr/>
            <p:nvPr/>
          </p:nvSpPr>
          <p:spPr>
            <a:xfrm>
              <a:off x="2434133" y="2345346"/>
              <a:ext cx="303987" cy="1477663"/>
            </a:xfrm>
            <a:prstGeom prst="leftBracke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0F681289-5FB8-44B8-BEA5-3294DD1E37B8}"/>
                </a:ext>
              </a:extLst>
            </p:cNvPr>
            <p:cNvSpPr/>
            <p:nvPr/>
          </p:nvSpPr>
          <p:spPr>
            <a:xfrm flipH="1">
              <a:off x="9436099" y="2345346"/>
              <a:ext cx="303987" cy="1477663"/>
            </a:xfrm>
            <a:prstGeom prst="leftBracke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9692A3-AF9D-4B01-8AD5-2AAF73031E17}"/>
              </a:ext>
            </a:extLst>
          </p:cNvPr>
          <p:cNvCxnSpPr/>
          <p:nvPr/>
        </p:nvCxnSpPr>
        <p:spPr>
          <a:xfrm>
            <a:off x="2738120" y="2255520"/>
            <a:ext cx="6715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D1BD9B-93CC-46A8-B3FD-657D82E41EC0}"/>
              </a:ext>
            </a:extLst>
          </p:cNvPr>
          <p:cNvSpPr txBox="1"/>
          <p:nvPr/>
        </p:nvSpPr>
        <p:spPr>
          <a:xfrm>
            <a:off x="4804624" y="1843875"/>
            <a:ext cx="2582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스프</a:t>
            </a:r>
            <a:r>
              <a:rPr lang="ko-KR" altLang="en-US" dirty="0">
                <a:solidFill>
                  <a:schemeClr val="bg1"/>
                </a:solidFill>
              </a:rPr>
              <a:t>링</a:t>
            </a:r>
            <a:r>
              <a:rPr lang="ko-KR" altLang="en-US" sz="2000" dirty="0">
                <a:solidFill>
                  <a:schemeClr val="bg1"/>
                </a:solidFill>
              </a:rPr>
              <a:t> 서버 프로그램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59" y="659651"/>
            <a:ext cx="1582499" cy="11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프로그램 화면</a:t>
            </a:r>
            <a:r>
              <a:rPr lang="en-US" altLang="ko-KR" sz="1600" dirty="0"/>
              <a:t>(</a:t>
            </a:r>
            <a:r>
              <a:rPr lang="ko-KR" altLang="en-US" sz="1600" dirty="0"/>
              <a:t>관리자</a:t>
            </a:r>
            <a:r>
              <a:rPr lang="en-US" altLang="ko-KR" sz="1600" dirty="0"/>
              <a:t>)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9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6" y="1484314"/>
            <a:ext cx="4518744" cy="22985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26" y="3885420"/>
            <a:ext cx="4518744" cy="229855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152855" y="1484313"/>
            <a:ext cx="4518744" cy="4463666"/>
            <a:chOff x="6152855" y="1484313"/>
            <a:chExt cx="4518744" cy="446366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b="70813"/>
            <a:stretch/>
          </p:blipFill>
          <p:spPr>
            <a:xfrm>
              <a:off x="6152855" y="1484313"/>
              <a:ext cx="4518744" cy="270363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t="81001" b="-1"/>
            <a:stretch/>
          </p:blipFill>
          <p:spPr>
            <a:xfrm>
              <a:off x="6152855" y="4187952"/>
              <a:ext cx="4518744" cy="1760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475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3885418"/>
            <a:ext cx="4518744" cy="22985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6" y="1484313"/>
            <a:ext cx="4518744" cy="229855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프로그램 화면</a:t>
            </a:r>
            <a:r>
              <a:rPr lang="en-US" altLang="ko-KR" sz="1600" dirty="0"/>
              <a:t>(</a:t>
            </a:r>
            <a:r>
              <a:rPr lang="ko-KR" altLang="en-US" sz="1600" dirty="0"/>
              <a:t>관리자</a:t>
            </a:r>
            <a:r>
              <a:rPr lang="en-US" altLang="ko-KR" sz="1600" dirty="0"/>
              <a:t>)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10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855" y="1492189"/>
            <a:ext cx="4520488" cy="40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6. </a:t>
            </a:r>
            <a:r>
              <a:rPr lang="ko-KR" altLang="en-US" sz="2800" dirty="0"/>
              <a:t>데이터베이스 </a:t>
            </a:r>
            <a:r>
              <a:rPr lang="en-US" altLang="ko-KR" sz="2800" dirty="0"/>
              <a:t>-ERD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11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43189"/>
            <a:ext cx="10581111" cy="44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7. </a:t>
            </a:r>
            <a:r>
              <a:rPr lang="ko-KR" altLang="en-US" sz="3200" dirty="0"/>
              <a:t>시연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605"/>
            <a:ext cx="7729734" cy="5845612"/>
          </a:xfrm>
          <a:prstGeom prst="rect">
            <a:avLst/>
          </a:prstGeom>
        </p:spPr>
      </p:pic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12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402022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8. </a:t>
            </a:r>
            <a:r>
              <a:rPr lang="ko-KR" altLang="en-US" sz="3200" dirty="0"/>
              <a:t>에필로그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CA441-10A0-4E8D-A1CD-B62F3CFC786F}"/>
              </a:ext>
            </a:extLst>
          </p:cNvPr>
          <p:cNvSpPr txBox="1"/>
          <p:nvPr/>
        </p:nvSpPr>
        <p:spPr>
          <a:xfrm>
            <a:off x="793172" y="1518111"/>
            <a:ext cx="10605655" cy="34778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저번 프로젝트당시 코드를 작성함에 있어 피로도가 높았었기에 이번에는 피로도를 낮춰보고자 하였습니다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피로도를 낮추기 위해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view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템플릿 엔진인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mustache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를 사용하였습니다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마찬가지로 피로도를 낮추기 위하여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JPA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를 사용하여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CURD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쿼리문을 상속받아 개발하였습니다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웹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채팅할때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원래는 고객센터로 구현하고 싶었지만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대 다수 의채팅이 아닌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다수대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다수의 채팅으로 구현되어 아쉬웠습니다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중간에 쿼리문에 의해 테이블은 정상적으로 수정이 되지만 클라이언트에서 쿼리문이 잘못 작성 되었다는 에러가 발생하였었는데 결국 에러를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해결하지못하고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쿼리문이 아닌 컨트롤러에서 코딩으로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해결한게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아쉬웠습니다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13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96305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20022"/>
          <a:stretch/>
        </p:blipFill>
        <p:spPr>
          <a:xfrm>
            <a:off x="256032" y="256032"/>
            <a:ext cx="11695176" cy="63916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78465" y="2915472"/>
            <a:ext cx="995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Q&amp;A</a:t>
            </a:r>
            <a:endParaRPr lang="ko-KR" altLang="en-US" sz="4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" t="16386" r="8089" b="8400"/>
          <a:stretch/>
        </p:blipFill>
        <p:spPr>
          <a:xfrm>
            <a:off x="0" y="2439395"/>
            <a:ext cx="4767947" cy="42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67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프로그램 소스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2605DB-444F-4FB4-8B42-0DCEAE0C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418" y="1475604"/>
            <a:ext cx="4039164" cy="4848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EB7137-195C-4A81-A6D7-869562B6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65" y="1637529"/>
            <a:ext cx="5881218" cy="21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9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프로그램 소스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1BC711-8A49-4C96-9EEB-93078AA22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9"/>
          <a:stretch/>
        </p:blipFill>
        <p:spPr>
          <a:xfrm>
            <a:off x="952501" y="1822244"/>
            <a:ext cx="10401300" cy="40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1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6FA32CF-7F6B-44D0-B876-16BECF422EE7}"/>
              </a:ext>
            </a:extLst>
          </p:cNvPr>
          <p:cNvCxnSpPr/>
          <p:nvPr/>
        </p:nvCxnSpPr>
        <p:spPr>
          <a:xfrm>
            <a:off x="2738120" y="2255520"/>
            <a:ext cx="67157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1B8636A-3BBB-4ADE-9559-11E3567516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499040"/>
            <a:ext cx="1259840" cy="12598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DA5F8FC-0CD2-4400-A95D-EF5B073695CD}"/>
              </a:ext>
            </a:extLst>
          </p:cNvPr>
          <p:cNvSpPr txBox="1"/>
          <p:nvPr/>
        </p:nvSpPr>
        <p:spPr>
          <a:xfrm>
            <a:off x="5604523" y="1697571"/>
            <a:ext cx="982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2E05F5-3109-4F6B-A073-B7F45A9E1206}"/>
              </a:ext>
            </a:extLst>
          </p:cNvPr>
          <p:cNvGrpSpPr/>
          <p:nvPr/>
        </p:nvGrpSpPr>
        <p:grpSpPr>
          <a:xfrm>
            <a:off x="7320280" y="2446076"/>
            <a:ext cx="2230098" cy="3785652"/>
            <a:chOff x="2051487" y="2952693"/>
            <a:chExt cx="2230098" cy="37856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C11726-E697-4827-A57E-24315FBD101C}"/>
                </a:ext>
              </a:extLst>
            </p:cNvPr>
            <p:cNvSpPr txBox="1"/>
            <p:nvPr/>
          </p:nvSpPr>
          <p:spPr>
            <a:xfrm>
              <a:off x="2051487" y="2952693"/>
              <a:ext cx="223009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개발환경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개발 동기 및 목적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시스템 개요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프로그램 구조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프로그램 화면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시연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에필로그</a:t>
              </a:r>
              <a:endParaRPr lang="en-US" altLang="ko-KR" sz="2000" dirty="0">
                <a:solidFill>
                  <a:schemeClr val="bg1"/>
                </a:solidFill>
                <a:latin typeface="+mn-ea"/>
              </a:endParaRPr>
            </a:p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Q &amp; A</a:t>
              </a:r>
              <a:endParaRPr lang="ko-KR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62C48E-B63C-4299-A23C-8A775565CFBD}"/>
                </a:ext>
              </a:extLst>
            </p:cNvPr>
            <p:cNvSpPr txBox="1"/>
            <p:nvPr/>
          </p:nvSpPr>
          <p:spPr>
            <a:xfrm>
              <a:off x="3040508" y="3301099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83FA23-54CA-4C24-B7C5-7D97B0C281D6}"/>
                </a:ext>
              </a:extLst>
            </p:cNvPr>
            <p:cNvSpPr txBox="1"/>
            <p:nvPr/>
          </p:nvSpPr>
          <p:spPr>
            <a:xfrm>
              <a:off x="3040508" y="4784459"/>
              <a:ext cx="1847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7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1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126629" y="2446076"/>
            <a:ext cx="4460856" cy="3588229"/>
            <a:chOff x="1314179" y="2686050"/>
            <a:chExt cx="4889739" cy="39332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8" t="28813" r="8089" b="8400"/>
            <a:stretch/>
          </p:blipFill>
          <p:spPr>
            <a:xfrm>
              <a:off x="1314179" y="2952750"/>
              <a:ext cx="4889739" cy="366651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7" t="24248" r="42559" b="71185"/>
            <a:stretch/>
          </p:blipFill>
          <p:spPr>
            <a:xfrm>
              <a:off x="3279775" y="2686050"/>
              <a:ext cx="911226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290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개발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1338072" y="1655064"/>
            <a:ext cx="10515600" cy="17465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lt"/>
              </a:rPr>
              <a:t>운영체제 </a:t>
            </a:r>
            <a:r>
              <a:rPr lang="en-US" altLang="ko-KR" sz="2000" dirty="0">
                <a:latin typeface="+mn-lt"/>
              </a:rPr>
              <a:t>: windows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lt"/>
              </a:rPr>
              <a:t>언어 </a:t>
            </a:r>
            <a:r>
              <a:rPr lang="en-US" altLang="ko-KR" sz="2000" dirty="0">
                <a:latin typeface="+mn-lt"/>
              </a:rPr>
              <a:t>: Java, Java Script, </a:t>
            </a:r>
            <a:r>
              <a:rPr lang="en-US" altLang="ko-KR" sz="2000" dirty="0" err="1">
                <a:latin typeface="+mn-lt"/>
              </a:rPr>
              <a:t>Css</a:t>
            </a:r>
            <a:r>
              <a:rPr lang="en-US" altLang="ko-KR" sz="2000" dirty="0">
                <a:latin typeface="+mn-lt"/>
              </a:rPr>
              <a:t>, Mustache, Oracle 18c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lt"/>
              </a:rPr>
              <a:t>프레임워크 및 라이브러리</a:t>
            </a:r>
            <a:r>
              <a:rPr lang="en-US" altLang="ko-KR" sz="2000" dirty="0">
                <a:latin typeface="+mn-lt"/>
              </a:rPr>
              <a:t> : Lombok, JPA, Web Socket, Spring boot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lt"/>
              </a:rPr>
              <a:t>도구 </a:t>
            </a:r>
            <a:r>
              <a:rPr lang="en-US" altLang="ko-KR" sz="2000" dirty="0">
                <a:latin typeface="+mn-lt"/>
              </a:rPr>
              <a:t>: IntelliJ, SQL Developer</a:t>
            </a:r>
            <a:endParaRPr lang="ko-KR" altLang="en-US" sz="2000" dirty="0">
              <a:latin typeface="+mn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2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335456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개발 동기 및 목적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1937959" y="2107681"/>
            <a:ext cx="10515600" cy="186755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000" b="1" i="0">
                <a:solidFill>
                  <a:srgbClr val="DCDDDE"/>
                </a:solidFill>
                <a:effectLst/>
                <a:latin typeface="Whitney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+mn-lt"/>
              </a:rPr>
              <a:t>1.    </a:t>
            </a:r>
            <a:r>
              <a:rPr lang="ko-KR" altLang="en-US" dirty="0">
                <a:latin typeface="+mn-lt"/>
              </a:rPr>
              <a:t>코로나</a:t>
            </a:r>
            <a:r>
              <a:rPr lang="en-US" altLang="ko-KR" dirty="0">
                <a:latin typeface="+mn-lt"/>
              </a:rPr>
              <a:t>19</a:t>
            </a:r>
            <a:r>
              <a:rPr lang="ko-KR" altLang="en-US" dirty="0">
                <a:latin typeface="+mn-lt"/>
              </a:rPr>
              <a:t>로 인해 </a:t>
            </a:r>
            <a:r>
              <a:rPr lang="ko-KR" altLang="en-US" dirty="0" err="1">
                <a:latin typeface="+mn-lt"/>
              </a:rPr>
              <a:t>비대면</a:t>
            </a:r>
            <a:r>
              <a:rPr lang="ko-KR" altLang="en-US" dirty="0">
                <a:latin typeface="+mn-lt"/>
              </a:rPr>
              <a:t> 생활이 증가함에 따라 식음료문화가 변경되면서 고객이 직접 말하고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       </a:t>
            </a:r>
            <a:r>
              <a:rPr lang="ko-KR" altLang="en-US" dirty="0">
                <a:latin typeface="+mn-lt"/>
              </a:rPr>
              <a:t>주문하는 것 보다 말하지 않아도 클릭한번으로 원하는 종류의 음료를 마실 수 있게 할 수 있게 하는 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       편리한 프로그램이 없을까 하여 구성해보았습니다</a:t>
            </a:r>
            <a:r>
              <a:rPr lang="en-US" altLang="ko-KR" dirty="0">
                <a:latin typeface="+mn-lt"/>
              </a:rPr>
              <a:t>.</a:t>
            </a:r>
          </a:p>
          <a:p>
            <a:r>
              <a:rPr lang="en-US" altLang="ko-KR" dirty="0">
                <a:latin typeface="+mn-lt"/>
              </a:rPr>
              <a:t>2.    </a:t>
            </a:r>
            <a:r>
              <a:rPr lang="ko-KR" altLang="en-US" dirty="0">
                <a:latin typeface="+mn-lt"/>
              </a:rPr>
              <a:t>웹에서 스프링 부트를 가장 많이 사용하여 스프링 부트로 개발 하게 되었습니다</a:t>
            </a:r>
            <a:r>
              <a:rPr lang="en-US" altLang="ko-KR" dirty="0">
                <a:latin typeface="+mn-lt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243584" y="1530158"/>
            <a:ext cx="3137316" cy="533796"/>
            <a:chOff x="1243584" y="1572287"/>
            <a:chExt cx="3137316" cy="53379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58117" r="54021" b="-799"/>
            <a:stretch/>
          </p:blipFill>
          <p:spPr>
            <a:xfrm>
              <a:off x="1243584" y="1572287"/>
              <a:ext cx="561543" cy="502920"/>
            </a:xfrm>
            <a:prstGeom prst="rect">
              <a:avLst/>
            </a:prstGeom>
          </p:spPr>
        </p:pic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AC3BD716-C412-427B-A7FF-1C9871B369B2}"/>
                </a:ext>
              </a:extLst>
            </p:cNvPr>
            <p:cNvSpPr txBox="1">
              <a:spLocks/>
            </p:cNvSpPr>
            <p:nvPr/>
          </p:nvSpPr>
          <p:spPr>
            <a:xfrm>
              <a:off x="1937959" y="1572287"/>
              <a:ext cx="2442941" cy="5337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5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dirty="0"/>
                <a:t>동기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43584" y="3611727"/>
            <a:ext cx="3100300" cy="533796"/>
            <a:chOff x="1280600" y="2213415"/>
            <a:chExt cx="3100300" cy="533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38" t="12656" r="20738" b="51994"/>
            <a:stretch/>
          </p:blipFill>
          <p:spPr>
            <a:xfrm>
              <a:off x="1280600" y="2265734"/>
              <a:ext cx="524527" cy="429159"/>
            </a:xfrm>
            <a:prstGeom prst="rect">
              <a:avLst/>
            </a:prstGeom>
          </p:spPr>
        </p:pic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AC3BD716-C412-427B-A7FF-1C9871B369B2}"/>
                </a:ext>
              </a:extLst>
            </p:cNvPr>
            <p:cNvSpPr txBox="1">
              <a:spLocks/>
            </p:cNvSpPr>
            <p:nvPr/>
          </p:nvSpPr>
          <p:spPr>
            <a:xfrm>
              <a:off x="1937959" y="2213415"/>
              <a:ext cx="2442941" cy="533796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5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dirty="0"/>
                <a:t>목적</a:t>
              </a: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1900943" y="4145523"/>
            <a:ext cx="10515600" cy="1504046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2000" b="1" i="0">
                <a:solidFill>
                  <a:srgbClr val="DCDDDE"/>
                </a:solidFill>
                <a:effectLst/>
                <a:latin typeface="Whitney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+mn-lt"/>
              </a:rPr>
              <a:t>1. </a:t>
            </a:r>
            <a:r>
              <a:rPr lang="ko-KR" altLang="en-US" dirty="0">
                <a:latin typeface="+mn-lt"/>
              </a:rPr>
              <a:t>카페에 가지 않고 집에서 간편하게 주문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2. </a:t>
            </a:r>
            <a:r>
              <a:rPr lang="ko-KR" altLang="en-US" dirty="0">
                <a:latin typeface="+mn-lt"/>
              </a:rPr>
              <a:t>소비자의 편리한 카페 구입과 판매자의 편리한 상품 등록</a:t>
            </a:r>
            <a:endParaRPr lang="en-US" altLang="ko-KR" dirty="0">
              <a:latin typeface="+mn-lt"/>
            </a:endParaRPr>
          </a:p>
          <a:p>
            <a:endParaRPr lang="ko-KR" altLang="en-US" dirty="0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3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086838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7512" y="1527605"/>
            <a:ext cx="10835640" cy="4617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시스템 개요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1121956" y="1609901"/>
            <a:ext cx="1249680" cy="3194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사용 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8" y="1975103"/>
            <a:ext cx="2517268" cy="1687819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1121956" y="3708642"/>
            <a:ext cx="1249680" cy="3194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사용 후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07" y="4073844"/>
            <a:ext cx="2531727" cy="1687819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4707057" y="1609901"/>
            <a:ext cx="1249680" cy="3194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사용 전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1975103"/>
            <a:ext cx="2484628" cy="1687819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 txBox="1">
            <a:spLocks/>
          </p:cNvSpPr>
          <p:nvPr/>
        </p:nvSpPr>
        <p:spPr>
          <a:xfrm>
            <a:off x="4707057" y="3708642"/>
            <a:ext cx="1249680" cy="3194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사용 후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4073844"/>
            <a:ext cx="2484628" cy="168781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10533" r="56622" b="58000"/>
          <a:stretch/>
        </p:blipFill>
        <p:spPr>
          <a:xfrm rot="10800000">
            <a:off x="3944849" y="2617844"/>
            <a:ext cx="463709" cy="4023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10533" r="56622" b="58000"/>
          <a:stretch/>
        </p:blipFill>
        <p:spPr>
          <a:xfrm rot="10800000">
            <a:off x="3944849" y="4716585"/>
            <a:ext cx="463709" cy="40233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t="8835" r="17761" b="28831"/>
          <a:stretch/>
        </p:blipFill>
        <p:spPr>
          <a:xfrm rot="15848367">
            <a:off x="7423802" y="2545719"/>
            <a:ext cx="495547" cy="54403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2" t="8835" r="17761" b="28831"/>
          <a:stretch/>
        </p:blipFill>
        <p:spPr>
          <a:xfrm rot="15848367" flipH="1">
            <a:off x="7437576" y="4645175"/>
            <a:ext cx="469542" cy="545157"/>
          </a:xfrm>
          <a:prstGeom prst="rect">
            <a:avLst/>
          </a:prstGeom>
        </p:spPr>
      </p:pic>
      <p:sp>
        <p:nvSpPr>
          <p:cNvPr id="42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4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5" r="24252"/>
          <a:stretch/>
        </p:blipFill>
        <p:spPr>
          <a:xfrm>
            <a:off x="8167651" y="1971474"/>
            <a:ext cx="3008377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370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프로그램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5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672E9795-449F-4CFE-AD5C-68202F724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188887"/>
              </p:ext>
            </p:extLst>
          </p:nvPr>
        </p:nvGraphicFramePr>
        <p:xfrm>
          <a:off x="1052528" y="1683448"/>
          <a:ext cx="10301272" cy="4543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94104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프로그램 화면</a:t>
            </a:r>
            <a:r>
              <a:rPr lang="en-US" altLang="ko-KR" sz="1600" dirty="0"/>
              <a:t>(</a:t>
            </a:r>
            <a:r>
              <a:rPr lang="ko-KR" altLang="en-US" sz="1600" dirty="0"/>
              <a:t>고객</a:t>
            </a:r>
            <a:r>
              <a:rPr lang="en-US" altLang="ko-KR" sz="1600" dirty="0"/>
              <a:t>)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6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02" y="1484313"/>
            <a:ext cx="6704060" cy="34119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1484313"/>
            <a:ext cx="4023257" cy="2027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3647341"/>
            <a:ext cx="4023257" cy="20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599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프로그램 화면</a:t>
            </a:r>
            <a:r>
              <a:rPr lang="en-US" altLang="ko-KR" sz="1600" dirty="0"/>
              <a:t>(</a:t>
            </a:r>
            <a:r>
              <a:rPr lang="ko-KR" altLang="en-US" sz="1600" dirty="0"/>
              <a:t>고객</a:t>
            </a:r>
            <a:r>
              <a:rPr lang="en-US" altLang="ko-KR" sz="1600" dirty="0"/>
              <a:t>)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7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1484313"/>
            <a:ext cx="4518744" cy="22829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25" y="3869798"/>
            <a:ext cx="4532744" cy="22829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864" y="1484313"/>
            <a:ext cx="4520735" cy="26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C3BD716-C412-427B-A7FF-1C9871B3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프로그램 화면</a:t>
            </a:r>
            <a:r>
              <a:rPr lang="en-US" altLang="ko-KR" sz="1600" dirty="0"/>
              <a:t>(</a:t>
            </a:r>
            <a:r>
              <a:rPr lang="ko-KR" altLang="en-US" sz="1600" dirty="0"/>
              <a:t>고객</a:t>
            </a:r>
            <a:r>
              <a:rPr lang="en-US" altLang="ko-KR" sz="1600" dirty="0"/>
              <a:t>)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E31463-4BB8-4B50-A523-29AD13BA3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19" y="365125"/>
            <a:ext cx="1196381" cy="847951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98C915F-C67E-4FC3-8D10-F3162E53693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2270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ko-KR" sz="1100" b="1" dirty="0"/>
              <a:t>- </a:t>
            </a:r>
            <a:fld id="{86AE0415-8F0E-4455-BA75-9A814944498D}" type="slidenum">
              <a:rPr lang="ko-KR" altLang="en-US" sz="1100" b="1" smtClean="0"/>
              <a:pPr/>
              <a:t>8</a:t>
            </a:fld>
            <a:r>
              <a:rPr lang="ko-KR" altLang="en-US" sz="1100" b="1" dirty="0"/>
              <a:t>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960501" y="1484313"/>
            <a:ext cx="10270066" cy="4770210"/>
            <a:chOff x="978789" y="1484313"/>
            <a:chExt cx="10270066" cy="47702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789" y="1484313"/>
              <a:ext cx="3389819" cy="236022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3792" y="1484313"/>
              <a:ext cx="3381248" cy="235425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980" y="3894297"/>
              <a:ext cx="3389819" cy="23602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3792" y="3894297"/>
              <a:ext cx="3381248" cy="191361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0033" y="1484313"/>
              <a:ext cx="3348822" cy="432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688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선생님들화이팅">
      <a:dk1>
        <a:sysClr val="windowText" lastClr="000000"/>
      </a:dk1>
      <a:lt1>
        <a:sysClr val="window" lastClr="FFFFFF"/>
      </a:lt1>
      <a:dk2>
        <a:srgbClr val="426C46"/>
      </a:dk2>
      <a:lt2>
        <a:srgbClr val="F2F2F2"/>
      </a:lt2>
      <a:accent1>
        <a:srgbClr val="2A462D"/>
      </a:accent1>
      <a:accent2>
        <a:srgbClr val="426C46"/>
      </a:accent2>
      <a:accent3>
        <a:srgbClr val="58944A"/>
      </a:accent3>
      <a:accent4>
        <a:srgbClr val="68AC58"/>
      </a:accent4>
      <a:accent5>
        <a:srgbClr val="9AC044"/>
      </a:accent5>
      <a:accent6>
        <a:srgbClr val="5D432D"/>
      </a:accent6>
      <a:hlink>
        <a:srgbClr val="FFC000"/>
      </a:hlink>
      <a:folHlink>
        <a:srgbClr val="FFFF00"/>
      </a:folHlink>
    </a:clrScheme>
    <a:fontScheme name="선생님들화이팅">
      <a:majorFont>
        <a:latin typeface="나눔바른펜"/>
        <a:ea typeface="나눔바른펜"/>
        <a:cs typeface=""/>
      </a:majorFont>
      <a:minorFont>
        <a:latin typeface="나눔바른펜"/>
        <a:ea typeface="나눔바른펜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707</Words>
  <Application>Microsoft Office PowerPoint</Application>
  <PresentationFormat>와이드스크린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나눔바른펜</vt:lpstr>
      <vt:lpstr>Arial</vt:lpstr>
      <vt:lpstr>Whitney</vt:lpstr>
      <vt:lpstr>맑은 고딕</vt:lpstr>
      <vt:lpstr>맑은 고딕</vt:lpstr>
      <vt:lpstr>Office 테마</vt:lpstr>
      <vt:lpstr>오서김 COFFEE</vt:lpstr>
      <vt:lpstr>PowerPoint 프레젠테이션</vt:lpstr>
      <vt:lpstr>1. 개발 환경</vt:lpstr>
      <vt:lpstr>2. 개발 동기 및 목적</vt:lpstr>
      <vt:lpstr>3. 시스템 개요</vt:lpstr>
      <vt:lpstr>4. 프로그램 구조</vt:lpstr>
      <vt:lpstr>5. 프로그램 화면(고객)</vt:lpstr>
      <vt:lpstr>5. 프로그램 화면(고객)</vt:lpstr>
      <vt:lpstr>5. 프로그램 화면(고객)</vt:lpstr>
      <vt:lpstr>5. 프로그램 화면(관리자)</vt:lpstr>
      <vt:lpstr>5. 프로그램 화면(관리자)</vt:lpstr>
      <vt:lpstr>6. 데이터베이스 -ERD</vt:lpstr>
      <vt:lpstr>7. 시연</vt:lpstr>
      <vt:lpstr>8. 에필로그</vt:lpstr>
      <vt:lpstr>PowerPoint 프레젠테이션</vt:lpstr>
      <vt:lpstr>프로그램 소스</vt:lpstr>
      <vt:lpstr>프로그램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토람쥐</dc:creator>
  <cp:lastModifiedBy> </cp:lastModifiedBy>
  <cp:revision>76</cp:revision>
  <dcterms:created xsi:type="dcterms:W3CDTF">2020-04-13T12:10:03Z</dcterms:created>
  <dcterms:modified xsi:type="dcterms:W3CDTF">2022-02-10T10:53:14Z</dcterms:modified>
</cp:coreProperties>
</file>